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0" r:id="rId15"/>
    <p:sldId id="274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E90A8-67FF-4049-BCCB-7CE586DECFBA}" type="doc">
      <dgm:prSet loTypeId="urn:microsoft.com/office/officeart/2005/8/layout/vList3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2316C72-D251-49E3-9091-463FCBA57343}">
      <dgm:prSet custT="1"/>
      <dgm:spPr/>
      <dgm:t>
        <a:bodyPr/>
        <a:lstStyle/>
        <a:p>
          <a:r>
            <a:rPr lang="en-US" sz="1800" dirty="0" err="1">
              <a:latin typeface="+mn-lt"/>
            </a:rPr>
            <a:t>Comprender</a:t>
          </a:r>
          <a:r>
            <a:rPr lang="en-US" sz="1800" dirty="0">
              <a:latin typeface="+mn-lt"/>
            </a:rPr>
            <a:t> la </a:t>
          </a:r>
          <a:r>
            <a:rPr lang="en-US" sz="1800" b="1" dirty="0" err="1">
              <a:solidFill>
                <a:schemeClr val="accent6">
                  <a:lumMod val="50000"/>
                </a:schemeClr>
              </a:solidFill>
              <a:latin typeface="+mn-lt"/>
            </a:rPr>
            <a:t>estructura</a:t>
          </a:r>
          <a:r>
            <a:rPr lang="en-US" sz="1800" dirty="0">
              <a:latin typeface="+mn-lt"/>
            </a:rPr>
            <a:t> de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 y </a:t>
          </a:r>
          <a:r>
            <a:rPr lang="en-US" sz="1800" dirty="0" err="1">
              <a:latin typeface="+mn-lt"/>
            </a:rPr>
            <a:t>resumirla</a:t>
          </a:r>
          <a:r>
            <a:rPr lang="en-US" sz="1800" dirty="0">
              <a:latin typeface="+mn-lt"/>
            </a:rPr>
            <a:t> de </a:t>
          </a:r>
          <a:r>
            <a:rPr lang="en-US" sz="1800" dirty="0" err="1">
              <a:latin typeface="+mn-lt"/>
            </a:rPr>
            <a:t>manera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sencilla</a:t>
          </a:r>
          <a:r>
            <a:rPr lang="en-US" sz="1800" dirty="0">
              <a:latin typeface="+mn-lt"/>
            </a:rPr>
            <a:t>.</a:t>
          </a:r>
        </a:p>
      </dgm:t>
    </dgm:pt>
    <dgm:pt modelId="{0C05ED7B-AFAE-47F5-BD36-50E32C1C4EA6}" type="par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58EA27-28B4-4F74-A78C-4193C87BA959}" type="sib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8F1B59-AF5E-41DF-A0FF-B7979478F073}">
      <dgm:prSet custT="1"/>
      <dgm:spPr/>
      <dgm:t>
        <a:bodyPr/>
        <a:lstStyle/>
        <a:p>
          <a:r>
            <a:rPr lang="en-US" sz="1800" dirty="0" err="1">
              <a:latin typeface="+mn-lt"/>
            </a:rPr>
            <a:t>Entender</a:t>
          </a:r>
          <a:r>
            <a:rPr lang="en-US" sz="1800" dirty="0">
              <a:latin typeface="+mn-lt"/>
            </a:rPr>
            <a:t> las </a:t>
          </a:r>
          <a:r>
            <a:rPr lang="en-US" sz="1800" b="1" dirty="0" err="1">
              <a:solidFill>
                <a:srgbClr val="002060"/>
              </a:solidFill>
              <a:latin typeface="+mn-lt"/>
            </a:rPr>
            <a:t>relaciones</a:t>
          </a:r>
          <a:r>
            <a:rPr lang="en-US" sz="1800" dirty="0">
              <a:latin typeface="+mn-lt"/>
            </a:rPr>
            <a:t> entre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 y/o las variables.</a:t>
          </a:r>
        </a:p>
      </dgm:t>
    </dgm:pt>
    <dgm:pt modelId="{52637636-F40D-4DA3-B9A9-629E60E93B6C}" type="par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75902F-365D-49D6-9C16-139DAF1CA3F9}" type="sib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99C5A5-8E36-4DAA-85AC-B6BCFE14241D}">
      <dgm:prSet custT="1"/>
      <dgm:spPr/>
      <dgm:t>
        <a:bodyPr/>
        <a:lstStyle/>
        <a:p>
          <a:r>
            <a:rPr lang="en-US" sz="1800" dirty="0" err="1">
              <a:latin typeface="+mn-lt"/>
            </a:rPr>
            <a:t>Tomar</a:t>
          </a:r>
          <a:r>
            <a:rPr lang="en-US" sz="1800" dirty="0">
              <a:latin typeface="+mn-lt"/>
            </a:rPr>
            <a:t> </a:t>
          </a:r>
          <a:r>
            <a:rPr lang="en-US" sz="1800" b="1" dirty="0" err="1">
              <a:solidFill>
                <a:srgbClr val="FFFF00"/>
              </a:solidFill>
              <a:latin typeface="+mn-lt"/>
            </a:rPr>
            <a:t>decisiones</a:t>
          </a:r>
          <a:r>
            <a:rPr lang="en-US" sz="1800" dirty="0">
              <a:latin typeface="+mn-lt"/>
            </a:rPr>
            <a:t> y </a:t>
          </a:r>
          <a:r>
            <a:rPr lang="en-US" sz="1800" dirty="0" err="1">
              <a:latin typeface="+mn-lt"/>
            </a:rPr>
            <a:t>hacer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inferencias</a:t>
          </a:r>
          <a:r>
            <a:rPr lang="en-US" sz="1800" dirty="0">
              <a:latin typeface="+mn-lt"/>
            </a:rPr>
            <a:t> </a:t>
          </a:r>
          <a:r>
            <a:rPr lang="en-US" sz="1800" dirty="0" err="1">
              <a:latin typeface="+mn-lt"/>
            </a:rPr>
            <a:t>basadas</a:t>
          </a:r>
          <a:r>
            <a:rPr lang="en-US" sz="1800" dirty="0">
              <a:latin typeface="+mn-lt"/>
            </a:rPr>
            <a:t> en los </a:t>
          </a:r>
          <a:r>
            <a:rPr lang="en-US" sz="1800" dirty="0" err="1">
              <a:latin typeface="+mn-lt"/>
            </a:rPr>
            <a:t>datos</a:t>
          </a:r>
          <a:r>
            <a:rPr lang="en-US" sz="1800" dirty="0">
              <a:latin typeface="+mn-lt"/>
            </a:rPr>
            <a:t>.</a:t>
          </a:r>
        </a:p>
      </dgm:t>
    </dgm:pt>
    <dgm:pt modelId="{BF75A1C6-9DCE-4D7E-B733-E173C824C6D3}" type="par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A75E6-A6C8-4B74-BE12-DC43300DFFDD}" type="sib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6202F73-BA0D-4458-8B31-435F73A7CC6A}" type="pres">
      <dgm:prSet presAssocID="{A70E90A8-67FF-4049-BCCB-7CE586DECFBA}" presName="linearFlow" presStyleCnt="0">
        <dgm:presLayoutVars>
          <dgm:dir/>
          <dgm:resizeHandles val="exact"/>
        </dgm:presLayoutVars>
      </dgm:prSet>
      <dgm:spPr/>
    </dgm:pt>
    <dgm:pt modelId="{770E7B9C-78B0-46CF-A775-8CAD9C6C5F4D}" type="pres">
      <dgm:prSet presAssocID="{C2316C72-D251-49E3-9091-463FCBA57343}" presName="composite" presStyleCnt="0"/>
      <dgm:spPr/>
    </dgm:pt>
    <dgm:pt modelId="{C051B700-2B71-4DEF-A500-EC6AD206B319}" type="pres">
      <dgm:prSet presAssocID="{C2316C72-D251-49E3-9091-463FCBA57343}" presName="imgShp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BA78BB9-AC53-409C-BC72-CAFB2433E950}" type="pres">
      <dgm:prSet presAssocID="{C2316C72-D251-49E3-9091-463FCBA57343}" presName="txShp" presStyleLbl="node1" presStyleIdx="0" presStyleCnt="3">
        <dgm:presLayoutVars>
          <dgm:bulletEnabled val="1"/>
        </dgm:presLayoutVars>
      </dgm:prSet>
      <dgm:spPr/>
    </dgm:pt>
    <dgm:pt modelId="{279CB8C7-BD4D-4B2F-BF38-ADEF32E05A9D}" type="pres">
      <dgm:prSet presAssocID="{7258EA27-28B4-4F74-A78C-4193C87BA959}" presName="spacing" presStyleCnt="0"/>
      <dgm:spPr/>
    </dgm:pt>
    <dgm:pt modelId="{24AC2BAA-288B-468C-8E57-14DFDFD9A9C9}" type="pres">
      <dgm:prSet presAssocID="{1A8F1B59-AF5E-41DF-A0FF-B7979478F073}" presName="composite" presStyleCnt="0"/>
      <dgm:spPr/>
    </dgm:pt>
    <dgm:pt modelId="{7EB58091-3441-4CE2-B922-35CCDFA26016}" type="pres">
      <dgm:prSet presAssocID="{1A8F1B59-AF5E-41DF-A0FF-B7979478F073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4053257-5FA5-47B4-BA90-A78114BEFC3D}" type="pres">
      <dgm:prSet presAssocID="{1A8F1B59-AF5E-41DF-A0FF-B7979478F073}" presName="txShp" presStyleLbl="node1" presStyleIdx="1" presStyleCnt="3">
        <dgm:presLayoutVars>
          <dgm:bulletEnabled val="1"/>
        </dgm:presLayoutVars>
      </dgm:prSet>
      <dgm:spPr/>
    </dgm:pt>
    <dgm:pt modelId="{D0CB514F-2BF6-4B4F-B3DA-47786A73D175}" type="pres">
      <dgm:prSet presAssocID="{E075902F-365D-49D6-9C16-139DAF1CA3F9}" presName="spacing" presStyleCnt="0"/>
      <dgm:spPr/>
    </dgm:pt>
    <dgm:pt modelId="{66588FB6-5B36-4E37-A9D5-798FD7C51A65}" type="pres">
      <dgm:prSet presAssocID="{EF99C5A5-8E36-4DAA-85AC-B6BCFE14241D}" presName="composite" presStyleCnt="0"/>
      <dgm:spPr/>
    </dgm:pt>
    <dgm:pt modelId="{9FF88C99-34FD-4454-86C6-9E24C64A9E06}" type="pres">
      <dgm:prSet presAssocID="{EF99C5A5-8E36-4DAA-85AC-B6BCFE14241D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09107CE-5DC1-44EE-B9EC-34B6D2CADA02}" type="pres">
      <dgm:prSet presAssocID="{EF99C5A5-8E36-4DAA-85AC-B6BCFE14241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477CB3A-A9A5-4282-803C-A58BEF583432}" srcId="{A70E90A8-67FF-4049-BCCB-7CE586DECFBA}" destId="{EF99C5A5-8E36-4DAA-85AC-B6BCFE14241D}" srcOrd="2" destOrd="0" parTransId="{BF75A1C6-9DCE-4D7E-B733-E173C824C6D3}" sibTransId="{B82A75E6-A6C8-4B74-BE12-DC43300DFFDD}"/>
    <dgm:cxn modelId="{004F626F-B315-4ED2-8F4B-8AD70FCBA748}" type="presOf" srcId="{1A8F1B59-AF5E-41DF-A0FF-B7979478F073}" destId="{D4053257-5FA5-47B4-BA90-A78114BEFC3D}" srcOrd="0" destOrd="0" presId="urn:microsoft.com/office/officeart/2005/8/layout/vList3"/>
    <dgm:cxn modelId="{F331C972-886D-498B-8962-E94433BFF2D1}" type="presOf" srcId="{C2316C72-D251-49E3-9091-463FCBA57343}" destId="{FBA78BB9-AC53-409C-BC72-CAFB2433E950}" srcOrd="0" destOrd="0" presId="urn:microsoft.com/office/officeart/2005/8/layout/vList3"/>
    <dgm:cxn modelId="{4CD68299-F622-4F76-9920-86FCAC67F457}" srcId="{A70E90A8-67FF-4049-BCCB-7CE586DECFBA}" destId="{1A8F1B59-AF5E-41DF-A0FF-B7979478F073}" srcOrd="1" destOrd="0" parTransId="{52637636-F40D-4DA3-B9A9-629E60E93B6C}" sibTransId="{E075902F-365D-49D6-9C16-139DAF1CA3F9}"/>
    <dgm:cxn modelId="{21E58FC2-B025-43C8-97C4-3726FCB37E46}" type="presOf" srcId="{EF99C5A5-8E36-4DAA-85AC-B6BCFE14241D}" destId="{909107CE-5DC1-44EE-B9EC-34B6D2CADA02}" srcOrd="0" destOrd="0" presId="urn:microsoft.com/office/officeart/2005/8/layout/vList3"/>
    <dgm:cxn modelId="{76F994CD-6B2C-459E-B056-F27116CFA833}" srcId="{A70E90A8-67FF-4049-BCCB-7CE586DECFBA}" destId="{C2316C72-D251-49E3-9091-463FCBA57343}" srcOrd="0" destOrd="0" parTransId="{0C05ED7B-AFAE-47F5-BD36-50E32C1C4EA6}" sibTransId="{7258EA27-28B4-4F74-A78C-4193C87BA959}"/>
    <dgm:cxn modelId="{D22D07F7-3792-4A65-972F-C3D025747896}" type="presOf" srcId="{A70E90A8-67FF-4049-BCCB-7CE586DECFBA}" destId="{16202F73-BA0D-4458-8B31-435F73A7CC6A}" srcOrd="0" destOrd="0" presId="urn:microsoft.com/office/officeart/2005/8/layout/vList3"/>
    <dgm:cxn modelId="{E5F74C46-B723-4725-AF72-199F6EA0AAAB}" type="presParOf" srcId="{16202F73-BA0D-4458-8B31-435F73A7CC6A}" destId="{770E7B9C-78B0-46CF-A775-8CAD9C6C5F4D}" srcOrd="0" destOrd="0" presId="urn:microsoft.com/office/officeart/2005/8/layout/vList3"/>
    <dgm:cxn modelId="{DD1ED441-671C-4303-B47A-B7B8599E53FC}" type="presParOf" srcId="{770E7B9C-78B0-46CF-A775-8CAD9C6C5F4D}" destId="{C051B700-2B71-4DEF-A500-EC6AD206B319}" srcOrd="0" destOrd="0" presId="urn:microsoft.com/office/officeart/2005/8/layout/vList3"/>
    <dgm:cxn modelId="{ADF33A97-E5BE-4157-9C57-49A252D98135}" type="presParOf" srcId="{770E7B9C-78B0-46CF-A775-8CAD9C6C5F4D}" destId="{FBA78BB9-AC53-409C-BC72-CAFB2433E950}" srcOrd="1" destOrd="0" presId="urn:microsoft.com/office/officeart/2005/8/layout/vList3"/>
    <dgm:cxn modelId="{7247045F-0F09-4297-BB69-F1F89AF7A8E4}" type="presParOf" srcId="{16202F73-BA0D-4458-8B31-435F73A7CC6A}" destId="{279CB8C7-BD4D-4B2F-BF38-ADEF32E05A9D}" srcOrd="1" destOrd="0" presId="urn:microsoft.com/office/officeart/2005/8/layout/vList3"/>
    <dgm:cxn modelId="{21766C5A-6A8C-4A7B-813E-DD49ECF539C2}" type="presParOf" srcId="{16202F73-BA0D-4458-8B31-435F73A7CC6A}" destId="{24AC2BAA-288B-468C-8E57-14DFDFD9A9C9}" srcOrd="2" destOrd="0" presId="urn:microsoft.com/office/officeart/2005/8/layout/vList3"/>
    <dgm:cxn modelId="{E067E464-DF26-4BEA-A048-10C98FDE1DA0}" type="presParOf" srcId="{24AC2BAA-288B-468C-8E57-14DFDFD9A9C9}" destId="{7EB58091-3441-4CE2-B922-35CCDFA26016}" srcOrd="0" destOrd="0" presId="urn:microsoft.com/office/officeart/2005/8/layout/vList3"/>
    <dgm:cxn modelId="{1CB75CB4-C1BD-4AB3-8725-1693C2C21015}" type="presParOf" srcId="{24AC2BAA-288B-468C-8E57-14DFDFD9A9C9}" destId="{D4053257-5FA5-47B4-BA90-A78114BEFC3D}" srcOrd="1" destOrd="0" presId="urn:microsoft.com/office/officeart/2005/8/layout/vList3"/>
    <dgm:cxn modelId="{34D9590B-B297-4803-91B7-832252656460}" type="presParOf" srcId="{16202F73-BA0D-4458-8B31-435F73A7CC6A}" destId="{D0CB514F-2BF6-4B4F-B3DA-47786A73D175}" srcOrd="3" destOrd="0" presId="urn:microsoft.com/office/officeart/2005/8/layout/vList3"/>
    <dgm:cxn modelId="{48BE4D3A-A07F-44EF-8616-27C9852EB68C}" type="presParOf" srcId="{16202F73-BA0D-4458-8B31-435F73A7CC6A}" destId="{66588FB6-5B36-4E37-A9D5-798FD7C51A65}" srcOrd="4" destOrd="0" presId="urn:microsoft.com/office/officeart/2005/8/layout/vList3"/>
    <dgm:cxn modelId="{F9AFB98E-B7B0-4FBC-9F7C-D5F0DC90FA7D}" type="presParOf" srcId="{66588FB6-5B36-4E37-A9D5-798FD7C51A65}" destId="{9FF88C99-34FD-4454-86C6-9E24C64A9E06}" srcOrd="0" destOrd="0" presId="urn:microsoft.com/office/officeart/2005/8/layout/vList3"/>
    <dgm:cxn modelId="{A81D54DC-C919-4B2A-B1F2-ED0628C095A9}" type="presParOf" srcId="{66588FB6-5B36-4E37-A9D5-798FD7C51A65}" destId="{909107CE-5DC1-44EE-B9EC-34B6D2CADA0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ED5816-1DF5-4D9B-95DC-D2E188D30B5A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0F77934-0762-40A4-B02D-D1048C8CFD94}">
      <dgm:prSet phldrT="[Texto]" custT="1"/>
      <dgm:spPr/>
      <dgm:t>
        <a:bodyPr/>
        <a:lstStyle/>
        <a:p>
          <a:r>
            <a:rPr lang="es-E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Cuantitativa</a:t>
          </a:r>
        </a:p>
      </dgm:t>
    </dgm:pt>
    <dgm:pt modelId="{6E29180C-9062-470B-B2B4-2B6E65AE0ECB}" type="parTrans" cxnId="{B7D5FE1E-3C80-418E-9F6D-84FE1DE8244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08B954-E49A-433B-BFB2-5200AD8C59FC}" type="sibTrans" cxnId="{B7D5FE1E-3C80-418E-9F6D-84FE1DE8244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0E32F2-64F9-49C9-AE37-8103CFBF604F}">
      <dgm:prSet phldrT="[Texto]" custT="1"/>
      <dgm:spPr/>
      <dgm:t>
        <a:bodyPr/>
        <a:lstStyle/>
        <a:p>
          <a:r>
            <a:rPr lang="es-E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Datos numéricos (edad, altura, ingresos)</a:t>
          </a:r>
        </a:p>
      </dgm:t>
    </dgm:pt>
    <dgm:pt modelId="{8A5B5F74-EAC6-4F95-AAA5-BA766B4A04F4}" type="parTrans" cxnId="{88CA25B1-AF0B-44FD-AF77-F55FEAD3FD91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F065D-40BD-451B-A7E5-443B6ECD0710}" type="sibTrans" cxnId="{88CA25B1-AF0B-44FD-AF77-F55FEAD3FD91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DF7F9-E9C3-465D-8F2A-3978793FDCD8}">
      <dgm:prSet phldrT="[Texto]" custT="1"/>
      <dgm:spPr/>
      <dgm:t>
        <a:bodyPr/>
        <a:lstStyle/>
        <a:p>
          <a:r>
            <a:rPr lang="es-ES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Cualitativa</a:t>
          </a:r>
          <a:endParaRPr lang="es-ES" sz="3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C977A-911B-45AC-BFDB-FE329483F59D}" type="parTrans" cxnId="{08D91D38-212A-43D5-8E21-ED627BF5DE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BBE32-D5AC-4349-A987-D1FB78F413A6}" type="sibTrans" cxnId="{08D91D38-212A-43D5-8E21-ED627BF5DE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EE21C6-2B64-43A1-8A5B-69BC7BDF81FE}">
      <dgm:prSet phldrT="[Texto]" custT="1"/>
      <dgm:spPr/>
      <dgm:t>
        <a:bodyPr/>
        <a:lstStyle/>
        <a:p>
          <a:r>
            <a:rPr lang="es-E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Atributos o categorías (sexo, color de ojos, ciudad de nacimiento)</a:t>
          </a:r>
        </a:p>
      </dgm:t>
    </dgm:pt>
    <dgm:pt modelId="{F027B7D0-EBE9-4FD4-AC98-63FB9A082CD5}" type="parTrans" cxnId="{C3B98174-563F-4733-8139-CDC46368F3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B2F1CB-A75B-446B-B128-A34CA390EEDD}" type="sibTrans" cxnId="{C3B98174-563F-4733-8139-CDC46368F3CC}">
      <dgm:prSet/>
      <dgm:spPr/>
      <dgm:t>
        <a:bodyPr/>
        <a:lstStyle/>
        <a:p>
          <a:endParaRPr lang="es-ES" sz="11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58578B-ADB2-45DF-A0E7-E82A28199000}" type="pres">
      <dgm:prSet presAssocID="{6BED5816-1DF5-4D9B-95DC-D2E188D30B5A}" presName="linear" presStyleCnt="0">
        <dgm:presLayoutVars>
          <dgm:animLvl val="lvl"/>
          <dgm:resizeHandles val="exact"/>
        </dgm:presLayoutVars>
      </dgm:prSet>
      <dgm:spPr/>
    </dgm:pt>
    <dgm:pt modelId="{C73759AA-7078-429B-9ADE-40BBBDEC356E}" type="pres">
      <dgm:prSet presAssocID="{50F77934-0762-40A4-B02D-D1048C8CFD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DD878C-0142-4B62-8B7D-74BD7A91B625}" type="pres">
      <dgm:prSet presAssocID="{50F77934-0762-40A4-B02D-D1048C8CFD94}" presName="childText" presStyleLbl="revTx" presStyleIdx="0" presStyleCnt="2">
        <dgm:presLayoutVars>
          <dgm:bulletEnabled val="1"/>
        </dgm:presLayoutVars>
      </dgm:prSet>
      <dgm:spPr/>
    </dgm:pt>
    <dgm:pt modelId="{4AF81EF1-CEB3-4F2A-B215-66FF10DDFC85}" type="pres">
      <dgm:prSet presAssocID="{5A5DF7F9-E9C3-465D-8F2A-3978793FDCD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B404ED5-83DF-4280-9C24-ADAA0B3E4462}" type="pres">
      <dgm:prSet presAssocID="{5A5DF7F9-E9C3-465D-8F2A-3978793FDCD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733B105-4F06-4749-8AF4-68CAA90F3137}" type="presOf" srcId="{63EE21C6-2B64-43A1-8A5B-69BC7BDF81FE}" destId="{9B404ED5-83DF-4280-9C24-ADAA0B3E4462}" srcOrd="0" destOrd="0" presId="urn:microsoft.com/office/officeart/2005/8/layout/vList2"/>
    <dgm:cxn modelId="{B7D5FE1E-3C80-418E-9F6D-84FE1DE8244C}" srcId="{6BED5816-1DF5-4D9B-95DC-D2E188D30B5A}" destId="{50F77934-0762-40A4-B02D-D1048C8CFD94}" srcOrd="0" destOrd="0" parTransId="{6E29180C-9062-470B-B2B4-2B6E65AE0ECB}" sibTransId="{0B08B954-E49A-433B-BFB2-5200AD8C59FC}"/>
    <dgm:cxn modelId="{8A5C5522-CFDB-4B26-9400-5A130BF4A700}" type="presOf" srcId="{6BED5816-1DF5-4D9B-95DC-D2E188D30B5A}" destId="{2558578B-ADB2-45DF-A0E7-E82A28199000}" srcOrd="0" destOrd="0" presId="urn:microsoft.com/office/officeart/2005/8/layout/vList2"/>
    <dgm:cxn modelId="{DFE74331-0C44-4FF8-9D07-2DD234770E34}" type="presOf" srcId="{5A5DF7F9-E9C3-465D-8F2A-3978793FDCD8}" destId="{4AF81EF1-CEB3-4F2A-B215-66FF10DDFC85}" srcOrd="0" destOrd="0" presId="urn:microsoft.com/office/officeart/2005/8/layout/vList2"/>
    <dgm:cxn modelId="{08D91D38-212A-43D5-8E21-ED627BF5DECC}" srcId="{6BED5816-1DF5-4D9B-95DC-D2E188D30B5A}" destId="{5A5DF7F9-E9C3-465D-8F2A-3978793FDCD8}" srcOrd="1" destOrd="0" parTransId="{EF6C977A-911B-45AC-BFDB-FE329483F59D}" sibTransId="{4E9BBE32-D5AC-4349-A987-D1FB78F413A6}"/>
    <dgm:cxn modelId="{C3B98174-563F-4733-8139-CDC46368F3CC}" srcId="{5A5DF7F9-E9C3-465D-8F2A-3978793FDCD8}" destId="{63EE21C6-2B64-43A1-8A5B-69BC7BDF81FE}" srcOrd="0" destOrd="0" parTransId="{F027B7D0-EBE9-4FD4-AC98-63FB9A082CD5}" sibTransId="{9CB2F1CB-A75B-446B-B128-A34CA390EEDD}"/>
    <dgm:cxn modelId="{19DC89AA-D62F-497B-A5C9-306CF03C15B6}" type="presOf" srcId="{50F77934-0762-40A4-B02D-D1048C8CFD94}" destId="{C73759AA-7078-429B-9ADE-40BBBDEC356E}" srcOrd="0" destOrd="0" presId="urn:microsoft.com/office/officeart/2005/8/layout/vList2"/>
    <dgm:cxn modelId="{88CA25B1-AF0B-44FD-AF77-F55FEAD3FD91}" srcId="{50F77934-0762-40A4-B02D-D1048C8CFD94}" destId="{EB0E32F2-64F9-49C9-AE37-8103CFBF604F}" srcOrd="0" destOrd="0" parTransId="{8A5B5F74-EAC6-4F95-AAA5-BA766B4A04F4}" sibTransId="{D25F065D-40BD-451B-A7E5-443B6ECD0710}"/>
    <dgm:cxn modelId="{5EAC5CEB-8021-4946-8D05-859F7B26D0AE}" type="presOf" srcId="{EB0E32F2-64F9-49C9-AE37-8103CFBF604F}" destId="{85DD878C-0142-4B62-8B7D-74BD7A91B625}" srcOrd="0" destOrd="0" presId="urn:microsoft.com/office/officeart/2005/8/layout/vList2"/>
    <dgm:cxn modelId="{D578EBF1-4B12-4681-BE19-CC0429C98844}" type="presParOf" srcId="{2558578B-ADB2-45DF-A0E7-E82A28199000}" destId="{C73759AA-7078-429B-9ADE-40BBBDEC356E}" srcOrd="0" destOrd="0" presId="urn:microsoft.com/office/officeart/2005/8/layout/vList2"/>
    <dgm:cxn modelId="{8BB87776-8F2C-4CD2-9A46-A9271A1C8A89}" type="presParOf" srcId="{2558578B-ADB2-45DF-A0E7-E82A28199000}" destId="{85DD878C-0142-4B62-8B7D-74BD7A91B625}" srcOrd="1" destOrd="0" presId="urn:microsoft.com/office/officeart/2005/8/layout/vList2"/>
    <dgm:cxn modelId="{62181390-B440-4EED-8C89-3D9B5249EBA3}" type="presParOf" srcId="{2558578B-ADB2-45DF-A0E7-E82A28199000}" destId="{4AF81EF1-CEB3-4F2A-B215-66FF10DDFC85}" srcOrd="2" destOrd="0" presId="urn:microsoft.com/office/officeart/2005/8/layout/vList2"/>
    <dgm:cxn modelId="{44722BAC-C372-413D-822E-D1006B13ACC9}" type="presParOf" srcId="{2558578B-ADB2-45DF-A0E7-E82A28199000}" destId="{9B404ED5-83DF-4280-9C24-ADAA0B3E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ED5816-1DF5-4D9B-95DC-D2E188D30B5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50F77934-0762-40A4-B02D-D1048C8CFD94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Continuas</a:t>
          </a:r>
        </a:p>
      </dgm:t>
    </dgm:pt>
    <dgm:pt modelId="{6E29180C-9062-470B-B2B4-2B6E65AE0ECB}" type="parTrans" cxnId="{B7D5FE1E-3C80-418E-9F6D-84FE1DE8244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08B954-E49A-433B-BFB2-5200AD8C59FC}" type="sibTrans" cxnId="{B7D5FE1E-3C80-418E-9F6D-84FE1DE8244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0E32F2-64F9-49C9-AE37-8103CFBF604F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Valores reales dentro de un intervalo.</a:t>
          </a:r>
        </a:p>
      </dgm:t>
    </dgm:pt>
    <dgm:pt modelId="{8A5B5F74-EAC6-4F95-AAA5-BA766B4A04F4}" type="parTrans" cxnId="{88CA25B1-AF0B-44FD-AF77-F55FEAD3FD91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F065D-40BD-451B-A7E5-443B6ECD0710}" type="sibTrans" cxnId="{88CA25B1-AF0B-44FD-AF77-F55FEAD3FD9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5DF7F9-E9C3-465D-8F2A-3978793FDCD8}">
      <dgm:prSet phldrT="[Texto]"/>
      <dgm:spPr/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Discretas</a:t>
          </a:r>
        </a:p>
      </dgm:t>
    </dgm:pt>
    <dgm:pt modelId="{EF6C977A-911B-45AC-BFDB-FE329483F59D}" type="parTrans" cxnId="{08D91D38-212A-43D5-8E21-ED627BF5DEC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BBE32-D5AC-4349-A987-D1FB78F413A6}" type="sibTrans" cxnId="{08D91D38-212A-43D5-8E21-ED627BF5DEC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EE21C6-2B64-43A1-8A5B-69BC7BDF81F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Valores numerables o contables.    </a:t>
          </a:r>
        </a:p>
      </dgm:t>
    </dgm:pt>
    <dgm:pt modelId="{F027B7D0-EBE9-4FD4-AC98-63FB9A082CD5}" type="parTrans" cxnId="{C3B98174-563F-4733-8139-CDC46368F3CC}">
      <dgm:prSet/>
      <dgm:spPr/>
      <dgm:t>
        <a:bodyPr/>
        <a:lstStyle/>
        <a:p>
          <a:endParaRPr lang="es-ES" sz="11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B2F1CB-A75B-446B-B128-A34CA390EEDD}" type="sibTrans" cxnId="{C3B98174-563F-4733-8139-CDC46368F3C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EFB4A3-09F2-4FC5-8ABC-C6AC86B182B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Ejemplo: el peso de las personas.</a:t>
          </a:r>
        </a:p>
      </dgm:t>
    </dgm:pt>
    <dgm:pt modelId="{48F52803-EE2E-4EFE-87C9-578F70B5DFB9}" type="parTrans" cxnId="{E9196C86-9418-4B2B-9AB1-9CC5C6EB8C63}">
      <dgm:prSet/>
      <dgm:spPr/>
      <dgm:t>
        <a:bodyPr/>
        <a:lstStyle/>
        <a:p>
          <a:endParaRPr lang="es-ES"/>
        </a:p>
      </dgm:t>
    </dgm:pt>
    <dgm:pt modelId="{2B39BFA3-1439-4BA4-A2FB-8F7092617FDF}" type="sibTrans" cxnId="{E9196C86-9418-4B2B-9AB1-9CC5C6EB8C63}">
      <dgm:prSet/>
      <dgm:spPr/>
      <dgm:t>
        <a:bodyPr/>
        <a:lstStyle/>
        <a:p>
          <a:endParaRPr lang="es-ES"/>
        </a:p>
      </dgm:t>
    </dgm:pt>
    <dgm:pt modelId="{1B1857D0-17FF-407F-9848-839BC99C31BE}">
      <dgm:prSet phldrT="[Texto]" custT="1"/>
      <dgm:spPr/>
      <dgm:t>
        <a:bodyPr/>
        <a:lstStyle/>
        <a:p>
          <a:pPr>
            <a:buNone/>
          </a:pP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   Ejemplo: el número de hermanos.</a:t>
          </a:r>
        </a:p>
      </dgm:t>
    </dgm:pt>
    <dgm:pt modelId="{107004C7-E7C8-4F95-80EE-6F28394C249E}" type="parTrans" cxnId="{186EE349-6050-48C1-B17D-120CF494EEB3}">
      <dgm:prSet/>
      <dgm:spPr/>
      <dgm:t>
        <a:bodyPr/>
        <a:lstStyle/>
        <a:p>
          <a:endParaRPr lang="es-ES"/>
        </a:p>
      </dgm:t>
    </dgm:pt>
    <dgm:pt modelId="{CF71680D-A9CB-4D5A-8F26-E9E80E4F079A}" type="sibTrans" cxnId="{186EE349-6050-48C1-B17D-120CF494EEB3}">
      <dgm:prSet/>
      <dgm:spPr/>
      <dgm:t>
        <a:bodyPr/>
        <a:lstStyle/>
        <a:p>
          <a:endParaRPr lang="es-ES"/>
        </a:p>
      </dgm:t>
    </dgm:pt>
    <dgm:pt modelId="{6B4A661F-2602-4FFA-9FD6-64E3DEAA16D5}" type="pres">
      <dgm:prSet presAssocID="{6BED5816-1DF5-4D9B-95DC-D2E188D30B5A}" presName="linear" presStyleCnt="0">
        <dgm:presLayoutVars>
          <dgm:dir/>
          <dgm:animLvl val="lvl"/>
          <dgm:resizeHandles val="exact"/>
        </dgm:presLayoutVars>
      </dgm:prSet>
      <dgm:spPr/>
    </dgm:pt>
    <dgm:pt modelId="{B4DB64AB-1AC9-489F-9470-17C3D2245D11}" type="pres">
      <dgm:prSet presAssocID="{50F77934-0762-40A4-B02D-D1048C8CFD94}" presName="parentLin" presStyleCnt="0"/>
      <dgm:spPr/>
    </dgm:pt>
    <dgm:pt modelId="{DA80F0BA-AD30-41C5-A7BC-3ED9E9AF2C5D}" type="pres">
      <dgm:prSet presAssocID="{50F77934-0762-40A4-B02D-D1048C8CFD94}" presName="parentLeftMargin" presStyleLbl="node1" presStyleIdx="0" presStyleCnt="2"/>
      <dgm:spPr/>
    </dgm:pt>
    <dgm:pt modelId="{EF720479-375A-43CE-AD25-F026FDE8AC06}" type="pres">
      <dgm:prSet presAssocID="{50F77934-0762-40A4-B02D-D1048C8CFD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8D06DA-299F-4B7A-A4CC-A389DBC6835D}" type="pres">
      <dgm:prSet presAssocID="{50F77934-0762-40A4-B02D-D1048C8CFD94}" presName="negativeSpace" presStyleCnt="0"/>
      <dgm:spPr/>
    </dgm:pt>
    <dgm:pt modelId="{3C27B22F-3B72-4898-8D5F-AFE16F323D20}" type="pres">
      <dgm:prSet presAssocID="{50F77934-0762-40A4-B02D-D1048C8CFD94}" presName="childText" presStyleLbl="conFgAcc1" presStyleIdx="0" presStyleCnt="2">
        <dgm:presLayoutVars>
          <dgm:bulletEnabled val="1"/>
        </dgm:presLayoutVars>
      </dgm:prSet>
      <dgm:spPr/>
    </dgm:pt>
    <dgm:pt modelId="{7721CDB9-2834-44A3-B8C4-ED410AA67CA3}" type="pres">
      <dgm:prSet presAssocID="{0B08B954-E49A-433B-BFB2-5200AD8C59FC}" presName="spaceBetweenRectangles" presStyleCnt="0"/>
      <dgm:spPr/>
    </dgm:pt>
    <dgm:pt modelId="{3B5AD623-67C2-4736-8CF3-10F81203996F}" type="pres">
      <dgm:prSet presAssocID="{5A5DF7F9-E9C3-465D-8F2A-3978793FDCD8}" presName="parentLin" presStyleCnt="0"/>
      <dgm:spPr/>
    </dgm:pt>
    <dgm:pt modelId="{A470A9C5-116C-4C93-B384-2274F1DA3C71}" type="pres">
      <dgm:prSet presAssocID="{5A5DF7F9-E9C3-465D-8F2A-3978793FDCD8}" presName="parentLeftMargin" presStyleLbl="node1" presStyleIdx="0" presStyleCnt="2"/>
      <dgm:spPr/>
    </dgm:pt>
    <dgm:pt modelId="{F81725F1-F6B8-4A22-9B80-09A915243DCB}" type="pres">
      <dgm:prSet presAssocID="{5A5DF7F9-E9C3-465D-8F2A-3978793FDCD8}" presName="parentText" presStyleLbl="node1" presStyleIdx="1" presStyleCnt="2" custScaleY="100057" custLinFactNeighborX="1401" custLinFactNeighborY="1797">
        <dgm:presLayoutVars>
          <dgm:chMax val="0"/>
          <dgm:bulletEnabled val="1"/>
        </dgm:presLayoutVars>
      </dgm:prSet>
      <dgm:spPr/>
    </dgm:pt>
    <dgm:pt modelId="{15C955F8-9696-46C1-81AC-C4F658E673DD}" type="pres">
      <dgm:prSet presAssocID="{5A5DF7F9-E9C3-465D-8F2A-3978793FDCD8}" presName="negativeSpace" presStyleCnt="0"/>
      <dgm:spPr/>
    </dgm:pt>
    <dgm:pt modelId="{2AC3D49F-58F5-487B-B6B7-B51AEAA6CA41}" type="pres">
      <dgm:prSet presAssocID="{5A5DF7F9-E9C3-465D-8F2A-3978793FDCD8}" presName="childText" presStyleLbl="conFgAcc1" presStyleIdx="1" presStyleCnt="2" custLinFactNeighborX="-3494" custLinFactNeighborY="-597">
        <dgm:presLayoutVars>
          <dgm:bulletEnabled val="1"/>
        </dgm:presLayoutVars>
      </dgm:prSet>
      <dgm:spPr/>
    </dgm:pt>
  </dgm:ptLst>
  <dgm:cxnLst>
    <dgm:cxn modelId="{B7D5FE1E-3C80-418E-9F6D-84FE1DE8244C}" srcId="{6BED5816-1DF5-4D9B-95DC-D2E188D30B5A}" destId="{50F77934-0762-40A4-B02D-D1048C8CFD94}" srcOrd="0" destOrd="0" parTransId="{6E29180C-9062-470B-B2B4-2B6E65AE0ECB}" sibTransId="{0B08B954-E49A-433B-BFB2-5200AD8C59FC}"/>
    <dgm:cxn modelId="{08D91D38-212A-43D5-8E21-ED627BF5DECC}" srcId="{6BED5816-1DF5-4D9B-95DC-D2E188D30B5A}" destId="{5A5DF7F9-E9C3-465D-8F2A-3978793FDCD8}" srcOrd="1" destOrd="0" parTransId="{EF6C977A-911B-45AC-BFDB-FE329483F59D}" sibTransId="{4E9BBE32-D5AC-4349-A987-D1FB78F413A6}"/>
    <dgm:cxn modelId="{186EE349-6050-48C1-B17D-120CF494EEB3}" srcId="{5A5DF7F9-E9C3-465D-8F2A-3978793FDCD8}" destId="{1B1857D0-17FF-407F-9848-839BC99C31BE}" srcOrd="1" destOrd="0" parTransId="{107004C7-E7C8-4F95-80EE-6F28394C249E}" sibTransId="{CF71680D-A9CB-4D5A-8F26-E9E80E4F079A}"/>
    <dgm:cxn modelId="{92EB574E-593A-4D2F-A5B7-F8EA4B874BA0}" type="presOf" srcId="{63EE21C6-2B64-43A1-8A5B-69BC7BDF81FE}" destId="{2AC3D49F-58F5-487B-B6B7-B51AEAA6CA41}" srcOrd="0" destOrd="0" presId="urn:microsoft.com/office/officeart/2005/8/layout/list1"/>
    <dgm:cxn modelId="{C3B98174-563F-4733-8139-CDC46368F3CC}" srcId="{5A5DF7F9-E9C3-465D-8F2A-3978793FDCD8}" destId="{63EE21C6-2B64-43A1-8A5B-69BC7BDF81FE}" srcOrd="0" destOrd="0" parTransId="{F027B7D0-EBE9-4FD4-AC98-63FB9A082CD5}" sibTransId="{9CB2F1CB-A75B-446B-B128-A34CA390EEDD}"/>
    <dgm:cxn modelId="{9AF0D277-0EC0-406F-846B-4C6912BE43A6}" type="presOf" srcId="{1B1857D0-17FF-407F-9848-839BC99C31BE}" destId="{2AC3D49F-58F5-487B-B6B7-B51AEAA6CA41}" srcOrd="0" destOrd="1" presId="urn:microsoft.com/office/officeart/2005/8/layout/list1"/>
    <dgm:cxn modelId="{57C01758-8FB5-4360-80A9-324A1A1C2110}" type="presOf" srcId="{EB0E32F2-64F9-49C9-AE37-8103CFBF604F}" destId="{3C27B22F-3B72-4898-8D5F-AFE16F323D20}" srcOrd="0" destOrd="0" presId="urn:microsoft.com/office/officeart/2005/8/layout/list1"/>
    <dgm:cxn modelId="{E9196C86-9418-4B2B-9AB1-9CC5C6EB8C63}" srcId="{50F77934-0762-40A4-B02D-D1048C8CFD94}" destId="{F2EFB4A3-09F2-4FC5-8ABC-C6AC86B182BE}" srcOrd="1" destOrd="0" parTransId="{48F52803-EE2E-4EFE-87C9-578F70B5DFB9}" sibTransId="{2B39BFA3-1439-4BA4-A2FB-8F7092617FDF}"/>
    <dgm:cxn modelId="{8AA15590-4363-49FA-BF62-92AA01D53D93}" type="presOf" srcId="{5A5DF7F9-E9C3-465D-8F2A-3978793FDCD8}" destId="{A470A9C5-116C-4C93-B384-2274F1DA3C71}" srcOrd="0" destOrd="0" presId="urn:microsoft.com/office/officeart/2005/8/layout/list1"/>
    <dgm:cxn modelId="{6AB18292-6494-4B8F-A6C1-56365E4DC14E}" type="presOf" srcId="{50F77934-0762-40A4-B02D-D1048C8CFD94}" destId="{EF720479-375A-43CE-AD25-F026FDE8AC06}" srcOrd="1" destOrd="0" presId="urn:microsoft.com/office/officeart/2005/8/layout/list1"/>
    <dgm:cxn modelId="{A502189D-B26D-4515-9492-209B51A2A1BD}" type="presOf" srcId="{5A5DF7F9-E9C3-465D-8F2A-3978793FDCD8}" destId="{F81725F1-F6B8-4A22-9B80-09A915243DCB}" srcOrd="1" destOrd="0" presId="urn:microsoft.com/office/officeart/2005/8/layout/list1"/>
    <dgm:cxn modelId="{54FE6A9D-B3E2-41A0-AABB-64337081BBB1}" type="presOf" srcId="{50F77934-0762-40A4-B02D-D1048C8CFD94}" destId="{DA80F0BA-AD30-41C5-A7BC-3ED9E9AF2C5D}" srcOrd="0" destOrd="0" presId="urn:microsoft.com/office/officeart/2005/8/layout/list1"/>
    <dgm:cxn modelId="{7D685EA5-C232-4271-894D-D7F05A08D66B}" type="presOf" srcId="{6BED5816-1DF5-4D9B-95DC-D2E188D30B5A}" destId="{6B4A661F-2602-4FFA-9FD6-64E3DEAA16D5}" srcOrd="0" destOrd="0" presId="urn:microsoft.com/office/officeart/2005/8/layout/list1"/>
    <dgm:cxn modelId="{88CA25B1-AF0B-44FD-AF77-F55FEAD3FD91}" srcId="{50F77934-0762-40A4-B02D-D1048C8CFD94}" destId="{EB0E32F2-64F9-49C9-AE37-8103CFBF604F}" srcOrd="0" destOrd="0" parTransId="{8A5B5F74-EAC6-4F95-AAA5-BA766B4A04F4}" sibTransId="{D25F065D-40BD-451B-A7E5-443B6ECD0710}"/>
    <dgm:cxn modelId="{B88D2ECA-C8EA-4F9F-ACB9-F7C722168F4B}" type="presOf" srcId="{F2EFB4A3-09F2-4FC5-8ABC-C6AC86B182BE}" destId="{3C27B22F-3B72-4898-8D5F-AFE16F323D20}" srcOrd="0" destOrd="1" presId="urn:microsoft.com/office/officeart/2005/8/layout/list1"/>
    <dgm:cxn modelId="{986B02D7-76F6-4D43-B1E0-6DA6C9BF6F7D}" type="presParOf" srcId="{6B4A661F-2602-4FFA-9FD6-64E3DEAA16D5}" destId="{B4DB64AB-1AC9-489F-9470-17C3D2245D11}" srcOrd="0" destOrd="0" presId="urn:microsoft.com/office/officeart/2005/8/layout/list1"/>
    <dgm:cxn modelId="{3551E659-A977-4C5F-AE21-03C3A7932346}" type="presParOf" srcId="{B4DB64AB-1AC9-489F-9470-17C3D2245D11}" destId="{DA80F0BA-AD30-41C5-A7BC-3ED9E9AF2C5D}" srcOrd="0" destOrd="0" presId="urn:microsoft.com/office/officeart/2005/8/layout/list1"/>
    <dgm:cxn modelId="{C48F50C3-406C-40A4-A1FF-7285D80825C3}" type="presParOf" srcId="{B4DB64AB-1AC9-489F-9470-17C3D2245D11}" destId="{EF720479-375A-43CE-AD25-F026FDE8AC06}" srcOrd="1" destOrd="0" presId="urn:microsoft.com/office/officeart/2005/8/layout/list1"/>
    <dgm:cxn modelId="{74FA3197-EC07-4311-B6C5-E3F62C1B830F}" type="presParOf" srcId="{6B4A661F-2602-4FFA-9FD6-64E3DEAA16D5}" destId="{B68D06DA-299F-4B7A-A4CC-A389DBC6835D}" srcOrd="1" destOrd="0" presId="urn:microsoft.com/office/officeart/2005/8/layout/list1"/>
    <dgm:cxn modelId="{21B96DDD-3A43-45EE-B48C-4697A11A7D41}" type="presParOf" srcId="{6B4A661F-2602-4FFA-9FD6-64E3DEAA16D5}" destId="{3C27B22F-3B72-4898-8D5F-AFE16F323D20}" srcOrd="2" destOrd="0" presId="urn:microsoft.com/office/officeart/2005/8/layout/list1"/>
    <dgm:cxn modelId="{CA158126-5F78-453F-B323-A3A585671454}" type="presParOf" srcId="{6B4A661F-2602-4FFA-9FD6-64E3DEAA16D5}" destId="{7721CDB9-2834-44A3-B8C4-ED410AA67CA3}" srcOrd="3" destOrd="0" presId="urn:microsoft.com/office/officeart/2005/8/layout/list1"/>
    <dgm:cxn modelId="{A26A7CF9-AEBC-40C4-8F94-FCE425F5C8CB}" type="presParOf" srcId="{6B4A661F-2602-4FFA-9FD6-64E3DEAA16D5}" destId="{3B5AD623-67C2-4736-8CF3-10F81203996F}" srcOrd="4" destOrd="0" presId="urn:microsoft.com/office/officeart/2005/8/layout/list1"/>
    <dgm:cxn modelId="{54424C5F-2AE2-47AF-9809-3013E3B2BDD8}" type="presParOf" srcId="{3B5AD623-67C2-4736-8CF3-10F81203996F}" destId="{A470A9C5-116C-4C93-B384-2274F1DA3C71}" srcOrd="0" destOrd="0" presId="urn:microsoft.com/office/officeart/2005/8/layout/list1"/>
    <dgm:cxn modelId="{3507B72A-AA98-4515-880C-F8CE0E2DF990}" type="presParOf" srcId="{3B5AD623-67C2-4736-8CF3-10F81203996F}" destId="{F81725F1-F6B8-4A22-9B80-09A915243DCB}" srcOrd="1" destOrd="0" presId="urn:microsoft.com/office/officeart/2005/8/layout/list1"/>
    <dgm:cxn modelId="{F0674C1D-26DF-4429-B313-349AF190F911}" type="presParOf" srcId="{6B4A661F-2602-4FFA-9FD6-64E3DEAA16D5}" destId="{15C955F8-9696-46C1-81AC-C4F658E673DD}" srcOrd="5" destOrd="0" presId="urn:microsoft.com/office/officeart/2005/8/layout/list1"/>
    <dgm:cxn modelId="{78984B78-9165-4145-A718-2C41DC786A91}" type="presParOf" srcId="{6B4A661F-2602-4FFA-9FD6-64E3DEAA16D5}" destId="{2AC3D49F-58F5-487B-B6B7-B51AEAA6CA4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0E90A8-67FF-4049-BCCB-7CE586DECFBA}" type="doc">
      <dgm:prSet loTypeId="urn:microsoft.com/office/officeart/2005/8/layout/vList3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2316C72-D251-49E3-9091-463FCBA57343}">
      <dgm:prSet custT="1"/>
      <dgm:spPr/>
      <dgm:t>
        <a:bodyPr/>
        <a:lstStyle/>
        <a:p>
          <a:r>
            <a:rPr lang="en-US" sz="1800" dirty="0">
              <a:latin typeface="+mn-lt"/>
            </a:rPr>
            <a:t>Largo del </a:t>
          </a:r>
          <a:r>
            <a:rPr lang="en-US" sz="1800" dirty="0" err="1">
              <a:latin typeface="+mn-lt"/>
            </a:rPr>
            <a:t>sépalo</a:t>
          </a:r>
          <a:endParaRPr lang="en-US" sz="1800" dirty="0">
            <a:latin typeface="+mn-lt"/>
          </a:endParaRPr>
        </a:p>
      </dgm:t>
    </dgm:pt>
    <dgm:pt modelId="{0C05ED7B-AFAE-47F5-BD36-50E32C1C4EA6}" type="par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258EA27-28B4-4F74-A78C-4193C87BA959}" type="sibTrans" cxnId="{76F994CD-6B2C-459E-B056-F27116CFA83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8F1B59-AF5E-41DF-A0FF-B7979478F073}">
      <dgm:prSet custT="1"/>
      <dgm:spPr/>
      <dgm:t>
        <a:bodyPr/>
        <a:lstStyle/>
        <a:p>
          <a:r>
            <a:rPr lang="en-US" sz="1800" dirty="0">
              <a:latin typeface="+mn-lt"/>
            </a:rPr>
            <a:t>Ancho del </a:t>
          </a:r>
          <a:r>
            <a:rPr lang="en-US" sz="1800" dirty="0" err="1">
              <a:latin typeface="+mn-lt"/>
            </a:rPr>
            <a:t>sépalo</a:t>
          </a:r>
          <a:endParaRPr lang="en-US" sz="1800" dirty="0">
            <a:latin typeface="+mn-lt"/>
          </a:endParaRPr>
        </a:p>
      </dgm:t>
    </dgm:pt>
    <dgm:pt modelId="{52637636-F40D-4DA3-B9A9-629E60E93B6C}" type="par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75902F-365D-49D6-9C16-139DAF1CA3F9}" type="sibTrans" cxnId="{4CD68299-F622-4F76-9920-86FCAC67F45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99C5A5-8E36-4DAA-85AC-B6BCFE14241D}">
      <dgm:prSet custT="1"/>
      <dgm:spPr/>
      <dgm:t>
        <a:bodyPr/>
        <a:lstStyle/>
        <a:p>
          <a:r>
            <a:rPr lang="en-US" sz="1800" dirty="0">
              <a:latin typeface="+mn-lt"/>
            </a:rPr>
            <a:t>Largo del </a:t>
          </a:r>
          <a:r>
            <a:rPr lang="en-US" sz="1800" dirty="0" err="1">
              <a:latin typeface="+mn-lt"/>
            </a:rPr>
            <a:t>pétalo</a:t>
          </a:r>
          <a:endParaRPr lang="en-US" sz="1800" dirty="0">
            <a:latin typeface="+mn-lt"/>
          </a:endParaRPr>
        </a:p>
      </dgm:t>
    </dgm:pt>
    <dgm:pt modelId="{BF75A1C6-9DCE-4D7E-B733-E173C824C6D3}" type="par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A75E6-A6C8-4B74-BE12-DC43300DFFDD}" type="sibTrans" cxnId="{2477CB3A-A9A5-4282-803C-A58BEF58343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4F3A561-5EEC-419E-BFF6-AC84B7171841}">
      <dgm:prSet phldrT="[Texto]" custT="1"/>
      <dgm:spPr/>
      <dgm:t>
        <a:bodyPr/>
        <a:lstStyle/>
        <a:p>
          <a:r>
            <a:rPr lang="en-US" sz="1800" dirty="0">
              <a:latin typeface="+mn-lt"/>
            </a:rPr>
            <a:t>Ancho del </a:t>
          </a:r>
          <a:r>
            <a:rPr lang="en-US" sz="1800" dirty="0" err="1">
              <a:latin typeface="+mn-lt"/>
            </a:rPr>
            <a:t>pétalo</a:t>
          </a:r>
          <a:endParaRPr lang="en-US" sz="1800" dirty="0">
            <a:latin typeface="+mn-lt"/>
          </a:endParaRPr>
        </a:p>
      </dgm:t>
    </dgm:pt>
    <dgm:pt modelId="{F98F4483-2DF0-4647-8729-F4FC90FF0B4D}" type="parTrans" cxnId="{AD8C7880-B370-47C2-84C2-856121523DEA}">
      <dgm:prSet/>
      <dgm:spPr/>
      <dgm:t>
        <a:bodyPr/>
        <a:lstStyle/>
        <a:p>
          <a:endParaRPr lang="es-ES"/>
        </a:p>
      </dgm:t>
    </dgm:pt>
    <dgm:pt modelId="{027C19EC-8403-41FE-93E0-EDE8FDA7B3A2}" type="sibTrans" cxnId="{AD8C7880-B370-47C2-84C2-856121523DEA}">
      <dgm:prSet/>
      <dgm:spPr/>
      <dgm:t>
        <a:bodyPr/>
        <a:lstStyle/>
        <a:p>
          <a:endParaRPr lang="es-ES"/>
        </a:p>
      </dgm:t>
    </dgm:pt>
    <dgm:pt modelId="{16202F73-BA0D-4458-8B31-435F73A7CC6A}" type="pres">
      <dgm:prSet presAssocID="{A70E90A8-67FF-4049-BCCB-7CE586DECFBA}" presName="linearFlow" presStyleCnt="0">
        <dgm:presLayoutVars>
          <dgm:dir/>
          <dgm:resizeHandles val="exact"/>
        </dgm:presLayoutVars>
      </dgm:prSet>
      <dgm:spPr/>
    </dgm:pt>
    <dgm:pt modelId="{770E7B9C-78B0-46CF-A775-8CAD9C6C5F4D}" type="pres">
      <dgm:prSet presAssocID="{C2316C72-D251-49E3-9091-463FCBA57343}" presName="composite" presStyleCnt="0"/>
      <dgm:spPr/>
    </dgm:pt>
    <dgm:pt modelId="{C051B700-2B71-4DEF-A500-EC6AD206B319}" type="pres">
      <dgm:prSet presAssocID="{C2316C72-D251-49E3-9091-463FCBA57343}" presName="imgShp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BA78BB9-AC53-409C-BC72-CAFB2433E950}" type="pres">
      <dgm:prSet presAssocID="{C2316C72-D251-49E3-9091-463FCBA57343}" presName="txShp" presStyleLbl="node1" presStyleIdx="0" presStyleCnt="4">
        <dgm:presLayoutVars>
          <dgm:bulletEnabled val="1"/>
        </dgm:presLayoutVars>
      </dgm:prSet>
      <dgm:spPr/>
    </dgm:pt>
    <dgm:pt modelId="{279CB8C7-BD4D-4B2F-BF38-ADEF32E05A9D}" type="pres">
      <dgm:prSet presAssocID="{7258EA27-28B4-4F74-A78C-4193C87BA959}" presName="spacing" presStyleCnt="0"/>
      <dgm:spPr/>
    </dgm:pt>
    <dgm:pt modelId="{24AC2BAA-288B-468C-8E57-14DFDFD9A9C9}" type="pres">
      <dgm:prSet presAssocID="{1A8F1B59-AF5E-41DF-A0FF-B7979478F073}" presName="composite" presStyleCnt="0"/>
      <dgm:spPr/>
    </dgm:pt>
    <dgm:pt modelId="{7EB58091-3441-4CE2-B922-35CCDFA26016}" type="pres">
      <dgm:prSet presAssocID="{1A8F1B59-AF5E-41DF-A0FF-B7979478F073}" presName="imgShp" presStyleLbl="fgImgPlac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4053257-5FA5-47B4-BA90-A78114BEFC3D}" type="pres">
      <dgm:prSet presAssocID="{1A8F1B59-AF5E-41DF-A0FF-B7979478F073}" presName="txShp" presStyleLbl="node1" presStyleIdx="1" presStyleCnt="4">
        <dgm:presLayoutVars>
          <dgm:bulletEnabled val="1"/>
        </dgm:presLayoutVars>
      </dgm:prSet>
      <dgm:spPr/>
    </dgm:pt>
    <dgm:pt modelId="{D0CB514F-2BF6-4B4F-B3DA-47786A73D175}" type="pres">
      <dgm:prSet presAssocID="{E075902F-365D-49D6-9C16-139DAF1CA3F9}" presName="spacing" presStyleCnt="0"/>
      <dgm:spPr/>
    </dgm:pt>
    <dgm:pt modelId="{66588FB6-5B36-4E37-A9D5-798FD7C51A65}" type="pres">
      <dgm:prSet presAssocID="{EF99C5A5-8E36-4DAA-85AC-B6BCFE14241D}" presName="composite" presStyleCnt="0"/>
      <dgm:spPr/>
    </dgm:pt>
    <dgm:pt modelId="{9FF88C99-34FD-4454-86C6-9E24C64A9E06}" type="pres">
      <dgm:prSet presAssocID="{EF99C5A5-8E36-4DAA-85AC-B6BCFE14241D}" presName="imgShp" presStyleLbl="fgImgPlac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09107CE-5DC1-44EE-B9EC-34B6D2CADA02}" type="pres">
      <dgm:prSet presAssocID="{EF99C5A5-8E36-4DAA-85AC-B6BCFE14241D}" presName="txShp" presStyleLbl="node1" presStyleIdx="2" presStyleCnt="4">
        <dgm:presLayoutVars>
          <dgm:bulletEnabled val="1"/>
        </dgm:presLayoutVars>
      </dgm:prSet>
      <dgm:spPr/>
    </dgm:pt>
    <dgm:pt modelId="{032B123D-0C67-43D6-A230-53726A078AB3}" type="pres">
      <dgm:prSet presAssocID="{B82A75E6-A6C8-4B74-BE12-DC43300DFFDD}" presName="spacing" presStyleCnt="0"/>
      <dgm:spPr/>
    </dgm:pt>
    <dgm:pt modelId="{DC6725E4-78FF-4E97-8562-AE502771D845}" type="pres">
      <dgm:prSet presAssocID="{D4F3A561-5EEC-419E-BFF6-AC84B7171841}" presName="composite" presStyleCnt="0"/>
      <dgm:spPr/>
    </dgm:pt>
    <dgm:pt modelId="{2D44E793-02F3-4DDC-BC52-FA1AC05F4D89}" type="pres">
      <dgm:prSet presAssocID="{D4F3A561-5EEC-419E-BFF6-AC84B7171841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D16EBE8-A22A-4B53-AA3C-2E667B340C5D}" type="pres">
      <dgm:prSet presAssocID="{D4F3A561-5EEC-419E-BFF6-AC84B7171841}" presName="txShp" presStyleLbl="node1" presStyleIdx="3" presStyleCnt="4">
        <dgm:presLayoutVars>
          <dgm:bulletEnabled val="1"/>
        </dgm:presLayoutVars>
      </dgm:prSet>
      <dgm:spPr/>
    </dgm:pt>
  </dgm:ptLst>
  <dgm:cxnLst>
    <dgm:cxn modelId="{CD839514-75F2-4BE3-BA00-AB598E44310C}" type="presOf" srcId="{D4F3A561-5EEC-419E-BFF6-AC84B7171841}" destId="{DD16EBE8-A22A-4B53-AA3C-2E667B340C5D}" srcOrd="0" destOrd="0" presId="urn:microsoft.com/office/officeart/2005/8/layout/vList3"/>
    <dgm:cxn modelId="{2477CB3A-A9A5-4282-803C-A58BEF583432}" srcId="{A70E90A8-67FF-4049-BCCB-7CE586DECFBA}" destId="{EF99C5A5-8E36-4DAA-85AC-B6BCFE14241D}" srcOrd="2" destOrd="0" parTransId="{BF75A1C6-9DCE-4D7E-B733-E173C824C6D3}" sibTransId="{B82A75E6-A6C8-4B74-BE12-DC43300DFFDD}"/>
    <dgm:cxn modelId="{004F626F-B315-4ED2-8F4B-8AD70FCBA748}" type="presOf" srcId="{1A8F1B59-AF5E-41DF-A0FF-B7979478F073}" destId="{D4053257-5FA5-47B4-BA90-A78114BEFC3D}" srcOrd="0" destOrd="0" presId="urn:microsoft.com/office/officeart/2005/8/layout/vList3"/>
    <dgm:cxn modelId="{F331C972-886D-498B-8962-E94433BFF2D1}" type="presOf" srcId="{C2316C72-D251-49E3-9091-463FCBA57343}" destId="{FBA78BB9-AC53-409C-BC72-CAFB2433E950}" srcOrd="0" destOrd="0" presId="urn:microsoft.com/office/officeart/2005/8/layout/vList3"/>
    <dgm:cxn modelId="{AD8C7880-B370-47C2-84C2-856121523DEA}" srcId="{A70E90A8-67FF-4049-BCCB-7CE586DECFBA}" destId="{D4F3A561-5EEC-419E-BFF6-AC84B7171841}" srcOrd="3" destOrd="0" parTransId="{F98F4483-2DF0-4647-8729-F4FC90FF0B4D}" sibTransId="{027C19EC-8403-41FE-93E0-EDE8FDA7B3A2}"/>
    <dgm:cxn modelId="{4CD68299-F622-4F76-9920-86FCAC67F457}" srcId="{A70E90A8-67FF-4049-BCCB-7CE586DECFBA}" destId="{1A8F1B59-AF5E-41DF-A0FF-B7979478F073}" srcOrd="1" destOrd="0" parTransId="{52637636-F40D-4DA3-B9A9-629E60E93B6C}" sibTransId="{E075902F-365D-49D6-9C16-139DAF1CA3F9}"/>
    <dgm:cxn modelId="{21E58FC2-B025-43C8-97C4-3726FCB37E46}" type="presOf" srcId="{EF99C5A5-8E36-4DAA-85AC-B6BCFE14241D}" destId="{909107CE-5DC1-44EE-B9EC-34B6D2CADA02}" srcOrd="0" destOrd="0" presId="urn:microsoft.com/office/officeart/2005/8/layout/vList3"/>
    <dgm:cxn modelId="{76F994CD-6B2C-459E-B056-F27116CFA833}" srcId="{A70E90A8-67FF-4049-BCCB-7CE586DECFBA}" destId="{C2316C72-D251-49E3-9091-463FCBA57343}" srcOrd="0" destOrd="0" parTransId="{0C05ED7B-AFAE-47F5-BD36-50E32C1C4EA6}" sibTransId="{7258EA27-28B4-4F74-A78C-4193C87BA959}"/>
    <dgm:cxn modelId="{D22D07F7-3792-4A65-972F-C3D025747896}" type="presOf" srcId="{A70E90A8-67FF-4049-BCCB-7CE586DECFBA}" destId="{16202F73-BA0D-4458-8B31-435F73A7CC6A}" srcOrd="0" destOrd="0" presId="urn:microsoft.com/office/officeart/2005/8/layout/vList3"/>
    <dgm:cxn modelId="{E5F74C46-B723-4725-AF72-199F6EA0AAAB}" type="presParOf" srcId="{16202F73-BA0D-4458-8B31-435F73A7CC6A}" destId="{770E7B9C-78B0-46CF-A775-8CAD9C6C5F4D}" srcOrd="0" destOrd="0" presId="urn:microsoft.com/office/officeart/2005/8/layout/vList3"/>
    <dgm:cxn modelId="{DD1ED441-671C-4303-B47A-B7B8599E53FC}" type="presParOf" srcId="{770E7B9C-78B0-46CF-A775-8CAD9C6C5F4D}" destId="{C051B700-2B71-4DEF-A500-EC6AD206B319}" srcOrd="0" destOrd="0" presId="urn:microsoft.com/office/officeart/2005/8/layout/vList3"/>
    <dgm:cxn modelId="{ADF33A97-E5BE-4157-9C57-49A252D98135}" type="presParOf" srcId="{770E7B9C-78B0-46CF-A775-8CAD9C6C5F4D}" destId="{FBA78BB9-AC53-409C-BC72-CAFB2433E950}" srcOrd="1" destOrd="0" presId="urn:microsoft.com/office/officeart/2005/8/layout/vList3"/>
    <dgm:cxn modelId="{7247045F-0F09-4297-BB69-F1F89AF7A8E4}" type="presParOf" srcId="{16202F73-BA0D-4458-8B31-435F73A7CC6A}" destId="{279CB8C7-BD4D-4B2F-BF38-ADEF32E05A9D}" srcOrd="1" destOrd="0" presId="urn:microsoft.com/office/officeart/2005/8/layout/vList3"/>
    <dgm:cxn modelId="{21766C5A-6A8C-4A7B-813E-DD49ECF539C2}" type="presParOf" srcId="{16202F73-BA0D-4458-8B31-435F73A7CC6A}" destId="{24AC2BAA-288B-468C-8E57-14DFDFD9A9C9}" srcOrd="2" destOrd="0" presId="urn:microsoft.com/office/officeart/2005/8/layout/vList3"/>
    <dgm:cxn modelId="{E067E464-DF26-4BEA-A048-10C98FDE1DA0}" type="presParOf" srcId="{24AC2BAA-288B-468C-8E57-14DFDFD9A9C9}" destId="{7EB58091-3441-4CE2-B922-35CCDFA26016}" srcOrd="0" destOrd="0" presId="urn:microsoft.com/office/officeart/2005/8/layout/vList3"/>
    <dgm:cxn modelId="{1CB75CB4-C1BD-4AB3-8725-1693C2C21015}" type="presParOf" srcId="{24AC2BAA-288B-468C-8E57-14DFDFD9A9C9}" destId="{D4053257-5FA5-47B4-BA90-A78114BEFC3D}" srcOrd="1" destOrd="0" presId="urn:microsoft.com/office/officeart/2005/8/layout/vList3"/>
    <dgm:cxn modelId="{34D9590B-B297-4803-91B7-832252656460}" type="presParOf" srcId="{16202F73-BA0D-4458-8B31-435F73A7CC6A}" destId="{D0CB514F-2BF6-4B4F-B3DA-47786A73D175}" srcOrd="3" destOrd="0" presId="urn:microsoft.com/office/officeart/2005/8/layout/vList3"/>
    <dgm:cxn modelId="{48BE4D3A-A07F-44EF-8616-27C9852EB68C}" type="presParOf" srcId="{16202F73-BA0D-4458-8B31-435F73A7CC6A}" destId="{66588FB6-5B36-4E37-A9D5-798FD7C51A65}" srcOrd="4" destOrd="0" presId="urn:microsoft.com/office/officeart/2005/8/layout/vList3"/>
    <dgm:cxn modelId="{F9AFB98E-B7B0-4FBC-9F7C-D5F0DC90FA7D}" type="presParOf" srcId="{66588FB6-5B36-4E37-A9D5-798FD7C51A65}" destId="{9FF88C99-34FD-4454-86C6-9E24C64A9E06}" srcOrd="0" destOrd="0" presId="urn:microsoft.com/office/officeart/2005/8/layout/vList3"/>
    <dgm:cxn modelId="{A81D54DC-C919-4B2A-B1F2-ED0628C095A9}" type="presParOf" srcId="{66588FB6-5B36-4E37-A9D5-798FD7C51A65}" destId="{909107CE-5DC1-44EE-B9EC-34B6D2CADA02}" srcOrd="1" destOrd="0" presId="urn:microsoft.com/office/officeart/2005/8/layout/vList3"/>
    <dgm:cxn modelId="{9D777202-51DD-45AB-A242-BF6A45FDF8F9}" type="presParOf" srcId="{16202F73-BA0D-4458-8B31-435F73A7CC6A}" destId="{032B123D-0C67-43D6-A230-53726A078AB3}" srcOrd="5" destOrd="0" presId="urn:microsoft.com/office/officeart/2005/8/layout/vList3"/>
    <dgm:cxn modelId="{8F70A5DF-91CC-4440-8FD9-AC11BBD1669E}" type="presParOf" srcId="{16202F73-BA0D-4458-8B31-435F73A7CC6A}" destId="{DC6725E4-78FF-4E97-8562-AE502771D845}" srcOrd="6" destOrd="0" presId="urn:microsoft.com/office/officeart/2005/8/layout/vList3"/>
    <dgm:cxn modelId="{A106699A-E9CF-42DA-9005-5578A0B44053}" type="presParOf" srcId="{DC6725E4-78FF-4E97-8562-AE502771D845}" destId="{2D44E793-02F3-4DDC-BC52-FA1AC05F4D89}" srcOrd="0" destOrd="0" presId="urn:microsoft.com/office/officeart/2005/8/layout/vList3"/>
    <dgm:cxn modelId="{C4030E4C-750B-4AEE-9883-BCC1E1666557}" type="presParOf" srcId="{DC6725E4-78FF-4E97-8562-AE502771D845}" destId="{DD16EBE8-A22A-4B53-AA3C-2E667B340C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8BB9-AC53-409C-BC72-CAFB2433E950}">
      <dsp:nvSpPr>
        <dsp:cNvPr id="0" name=""/>
        <dsp:cNvSpPr/>
      </dsp:nvSpPr>
      <dsp:spPr>
        <a:xfrm rot="10800000">
          <a:off x="1486480" y="360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Comprender</a:t>
          </a:r>
          <a:r>
            <a:rPr lang="en-US" sz="1800" kern="1200" dirty="0">
              <a:latin typeface="+mn-lt"/>
            </a:rPr>
            <a:t> la </a:t>
          </a:r>
          <a:r>
            <a:rPr lang="en-US" sz="1800" b="1" kern="1200" dirty="0" err="1">
              <a:solidFill>
                <a:schemeClr val="accent6">
                  <a:lumMod val="50000"/>
                </a:schemeClr>
              </a:solidFill>
              <a:latin typeface="+mn-lt"/>
            </a:rPr>
            <a:t>estructura</a:t>
          </a:r>
          <a:r>
            <a:rPr lang="en-US" sz="1800" kern="1200" dirty="0">
              <a:latin typeface="+mn-lt"/>
            </a:rPr>
            <a:t> de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 y </a:t>
          </a:r>
          <a:r>
            <a:rPr lang="en-US" sz="1800" kern="1200" dirty="0" err="1">
              <a:latin typeface="+mn-lt"/>
            </a:rPr>
            <a:t>resumirla</a:t>
          </a:r>
          <a:r>
            <a:rPr lang="en-US" sz="1800" kern="1200" dirty="0">
              <a:latin typeface="+mn-lt"/>
            </a:rPr>
            <a:t> de </a:t>
          </a:r>
          <a:r>
            <a:rPr lang="en-US" sz="1800" kern="1200" dirty="0" err="1">
              <a:latin typeface="+mn-lt"/>
            </a:rPr>
            <a:t>manera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sencilla</a:t>
          </a:r>
          <a:r>
            <a:rPr lang="en-US" sz="1800" kern="1200" dirty="0">
              <a:latin typeface="+mn-lt"/>
            </a:rPr>
            <a:t>.</a:t>
          </a:r>
        </a:p>
      </dsp:txBody>
      <dsp:txXfrm rot="10800000">
        <a:off x="1789784" y="360"/>
        <a:ext cx="4394080" cy="1213217"/>
      </dsp:txXfrm>
    </dsp:sp>
    <dsp:sp modelId="{C051B700-2B71-4DEF-A500-EC6AD206B319}">
      <dsp:nvSpPr>
        <dsp:cNvPr id="0" name=""/>
        <dsp:cNvSpPr/>
      </dsp:nvSpPr>
      <dsp:spPr>
        <a:xfrm>
          <a:off x="879871" y="360"/>
          <a:ext cx="1213217" cy="1213217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053257-5FA5-47B4-BA90-A78114BEFC3D}">
      <dsp:nvSpPr>
        <dsp:cNvPr id="0" name=""/>
        <dsp:cNvSpPr/>
      </dsp:nvSpPr>
      <dsp:spPr>
        <a:xfrm rot="10800000">
          <a:off x="1486480" y="1575731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Entender</a:t>
          </a:r>
          <a:r>
            <a:rPr lang="en-US" sz="1800" kern="1200" dirty="0">
              <a:latin typeface="+mn-lt"/>
            </a:rPr>
            <a:t> las </a:t>
          </a:r>
          <a:r>
            <a:rPr lang="en-US" sz="1800" b="1" kern="1200" dirty="0" err="1">
              <a:solidFill>
                <a:srgbClr val="002060"/>
              </a:solidFill>
              <a:latin typeface="+mn-lt"/>
            </a:rPr>
            <a:t>relaciones</a:t>
          </a:r>
          <a:r>
            <a:rPr lang="en-US" sz="1800" kern="1200" dirty="0">
              <a:latin typeface="+mn-lt"/>
            </a:rPr>
            <a:t> entre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 y/o las variables.</a:t>
          </a:r>
        </a:p>
      </dsp:txBody>
      <dsp:txXfrm rot="10800000">
        <a:off x="1789784" y="1575731"/>
        <a:ext cx="4394080" cy="1213217"/>
      </dsp:txXfrm>
    </dsp:sp>
    <dsp:sp modelId="{7EB58091-3441-4CE2-B922-35CCDFA26016}">
      <dsp:nvSpPr>
        <dsp:cNvPr id="0" name=""/>
        <dsp:cNvSpPr/>
      </dsp:nvSpPr>
      <dsp:spPr>
        <a:xfrm>
          <a:off x="879871" y="1575731"/>
          <a:ext cx="1213217" cy="121321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9107CE-5DC1-44EE-B9EC-34B6D2CADA02}">
      <dsp:nvSpPr>
        <dsp:cNvPr id="0" name=""/>
        <dsp:cNvSpPr/>
      </dsp:nvSpPr>
      <dsp:spPr>
        <a:xfrm rot="10800000">
          <a:off x="1486480" y="3151103"/>
          <a:ext cx="4697384" cy="1213217"/>
        </a:xfrm>
        <a:prstGeom prst="homePlat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499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+mn-lt"/>
            </a:rPr>
            <a:t>Tomar</a:t>
          </a:r>
          <a:r>
            <a:rPr lang="en-US" sz="1800" kern="1200" dirty="0">
              <a:latin typeface="+mn-lt"/>
            </a:rPr>
            <a:t> </a:t>
          </a:r>
          <a:r>
            <a:rPr lang="en-US" sz="1800" b="1" kern="1200" dirty="0" err="1">
              <a:solidFill>
                <a:srgbClr val="FFFF00"/>
              </a:solidFill>
              <a:latin typeface="+mn-lt"/>
            </a:rPr>
            <a:t>decisiones</a:t>
          </a:r>
          <a:r>
            <a:rPr lang="en-US" sz="1800" kern="1200" dirty="0">
              <a:latin typeface="+mn-lt"/>
            </a:rPr>
            <a:t> y </a:t>
          </a:r>
          <a:r>
            <a:rPr lang="en-US" sz="1800" kern="1200" dirty="0" err="1">
              <a:latin typeface="+mn-lt"/>
            </a:rPr>
            <a:t>hacer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inferencias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basadas</a:t>
          </a:r>
          <a:r>
            <a:rPr lang="en-US" sz="1800" kern="1200" dirty="0">
              <a:latin typeface="+mn-lt"/>
            </a:rPr>
            <a:t> en los </a:t>
          </a:r>
          <a:r>
            <a:rPr lang="en-US" sz="1800" kern="1200" dirty="0" err="1">
              <a:latin typeface="+mn-lt"/>
            </a:rPr>
            <a:t>datos</a:t>
          </a:r>
          <a:r>
            <a:rPr lang="en-US" sz="1800" kern="1200" dirty="0">
              <a:latin typeface="+mn-lt"/>
            </a:rPr>
            <a:t>.</a:t>
          </a:r>
        </a:p>
      </dsp:txBody>
      <dsp:txXfrm rot="10800000">
        <a:off x="1789784" y="3151103"/>
        <a:ext cx="4394080" cy="1213217"/>
      </dsp:txXfrm>
    </dsp:sp>
    <dsp:sp modelId="{9FF88C99-34FD-4454-86C6-9E24C64A9E06}">
      <dsp:nvSpPr>
        <dsp:cNvPr id="0" name=""/>
        <dsp:cNvSpPr/>
      </dsp:nvSpPr>
      <dsp:spPr>
        <a:xfrm>
          <a:off x="879871" y="3151103"/>
          <a:ext cx="1213217" cy="121321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759AA-7078-429B-9ADE-40BBBDEC356E}">
      <dsp:nvSpPr>
        <dsp:cNvPr id="0" name=""/>
        <dsp:cNvSpPr/>
      </dsp:nvSpPr>
      <dsp:spPr>
        <a:xfrm>
          <a:off x="0" y="318"/>
          <a:ext cx="8596312" cy="1029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Cuantitativa</a:t>
          </a:r>
        </a:p>
      </dsp:txBody>
      <dsp:txXfrm>
        <a:off x="50261" y="50579"/>
        <a:ext cx="8495790" cy="929078"/>
      </dsp:txXfrm>
    </dsp:sp>
    <dsp:sp modelId="{85DD878C-0142-4B62-8B7D-74BD7A91B625}">
      <dsp:nvSpPr>
        <dsp:cNvPr id="0" name=""/>
        <dsp:cNvSpPr/>
      </dsp:nvSpPr>
      <dsp:spPr>
        <a:xfrm>
          <a:off x="0" y="1029918"/>
          <a:ext cx="859631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Datos numéricos (edad, altura, ingresos)</a:t>
          </a:r>
        </a:p>
      </dsp:txBody>
      <dsp:txXfrm>
        <a:off x="0" y="1029918"/>
        <a:ext cx="8596312" cy="910800"/>
      </dsp:txXfrm>
    </dsp:sp>
    <dsp:sp modelId="{4AF81EF1-CEB3-4F2A-B215-66FF10DDFC85}">
      <dsp:nvSpPr>
        <dsp:cNvPr id="0" name=""/>
        <dsp:cNvSpPr/>
      </dsp:nvSpPr>
      <dsp:spPr>
        <a:xfrm>
          <a:off x="0" y="1940718"/>
          <a:ext cx="8596312" cy="1029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Cualitativa</a:t>
          </a:r>
          <a:endParaRPr lang="es-ES" sz="32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261" y="1990979"/>
        <a:ext cx="8495790" cy="929078"/>
      </dsp:txXfrm>
    </dsp:sp>
    <dsp:sp modelId="{9B404ED5-83DF-4280-9C24-ADAA0B3E4462}">
      <dsp:nvSpPr>
        <dsp:cNvPr id="0" name=""/>
        <dsp:cNvSpPr/>
      </dsp:nvSpPr>
      <dsp:spPr>
        <a:xfrm>
          <a:off x="0" y="2970318"/>
          <a:ext cx="859631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Atributos o categorías (sexo, color de ojos, ciudad de nacimiento)</a:t>
          </a:r>
        </a:p>
      </dsp:txBody>
      <dsp:txXfrm>
        <a:off x="0" y="2970318"/>
        <a:ext cx="8596312" cy="910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7B22F-3B72-4898-8D5F-AFE16F323D20}">
      <dsp:nvSpPr>
        <dsp:cNvPr id="0" name=""/>
        <dsp:cNvSpPr/>
      </dsp:nvSpPr>
      <dsp:spPr>
        <a:xfrm>
          <a:off x="0" y="552358"/>
          <a:ext cx="6954579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753" tIns="708152" rIns="5397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Valores reales dentro de un intervalo.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Ejemplo: el peso de las personas.</a:t>
          </a:r>
        </a:p>
      </dsp:txBody>
      <dsp:txXfrm>
        <a:off x="0" y="552358"/>
        <a:ext cx="6954579" cy="1767150"/>
      </dsp:txXfrm>
    </dsp:sp>
    <dsp:sp modelId="{EF720479-375A-43CE-AD25-F026FDE8AC06}">
      <dsp:nvSpPr>
        <dsp:cNvPr id="0" name=""/>
        <dsp:cNvSpPr/>
      </dsp:nvSpPr>
      <dsp:spPr>
        <a:xfrm>
          <a:off x="347728" y="50518"/>
          <a:ext cx="4868205" cy="10036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07" tIns="0" rIns="184007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>
              <a:latin typeface="Calibri" panose="020F0502020204030204" pitchFamily="34" charset="0"/>
              <a:cs typeface="Calibri" panose="020F0502020204030204" pitchFamily="34" charset="0"/>
            </a:rPr>
            <a:t>Continuas</a:t>
          </a:r>
        </a:p>
      </dsp:txBody>
      <dsp:txXfrm>
        <a:off x="396724" y="99514"/>
        <a:ext cx="4770213" cy="905688"/>
      </dsp:txXfrm>
    </dsp:sp>
    <dsp:sp modelId="{2AC3D49F-58F5-487B-B6B7-B51AEAA6CA41}">
      <dsp:nvSpPr>
        <dsp:cNvPr id="0" name=""/>
        <dsp:cNvSpPr/>
      </dsp:nvSpPr>
      <dsp:spPr>
        <a:xfrm>
          <a:off x="0" y="3002525"/>
          <a:ext cx="6954579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753" tIns="708152" rIns="53975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Valores numerables o contables.   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   Ejemplo: el número de hermanos.</a:t>
          </a:r>
        </a:p>
      </dsp:txBody>
      <dsp:txXfrm>
        <a:off x="0" y="3002525"/>
        <a:ext cx="6954579" cy="1767150"/>
      </dsp:txXfrm>
    </dsp:sp>
    <dsp:sp modelId="{F81725F1-F6B8-4A22-9B80-09A915243DCB}">
      <dsp:nvSpPr>
        <dsp:cNvPr id="0" name=""/>
        <dsp:cNvSpPr/>
      </dsp:nvSpPr>
      <dsp:spPr>
        <a:xfrm>
          <a:off x="352600" y="2521145"/>
          <a:ext cx="4868205" cy="1004252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07" tIns="0" rIns="184007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>
              <a:latin typeface="Calibri" panose="020F0502020204030204" pitchFamily="34" charset="0"/>
              <a:cs typeface="Calibri" panose="020F0502020204030204" pitchFamily="34" charset="0"/>
            </a:rPr>
            <a:t>Discretas</a:t>
          </a:r>
        </a:p>
      </dsp:txBody>
      <dsp:txXfrm>
        <a:off x="401624" y="2570169"/>
        <a:ext cx="4770157" cy="906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8BB9-AC53-409C-BC72-CAFB2433E950}">
      <dsp:nvSpPr>
        <dsp:cNvPr id="0" name=""/>
        <dsp:cNvSpPr/>
      </dsp:nvSpPr>
      <dsp:spPr>
        <a:xfrm rot="10800000">
          <a:off x="1016680" y="198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Largo del </a:t>
          </a:r>
          <a:r>
            <a:rPr lang="en-US" sz="1800" kern="1200" dirty="0" err="1">
              <a:latin typeface="+mn-lt"/>
            </a:rPr>
            <a:t>sépalo</a:t>
          </a:r>
          <a:endParaRPr lang="en-US" sz="1800" kern="1200" dirty="0">
            <a:latin typeface="+mn-lt"/>
          </a:endParaRPr>
        </a:p>
      </dsp:txBody>
      <dsp:txXfrm rot="10800000">
        <a:off x="1239551" y="198"/>
        <a:ext cx="2928669" cy="891484"/>
      </dsp:txXfrm>
    </dsp:sp>
    <dsp:sp modelId="{C051B700-2B71-4DEF-A500-EC6AD206B319}">
      <dsp:nvSpPr>
        <dsp:cNvPr id="0" name=""/>
        <dsp:cNvSpPr/>
      </dsp:nvSpPr>
      <dsp:spPr>
        <a:xfrm>
          <a:off x="570937" y="198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053257-5FA5-47B4-BA90-A78114BEFC3D}">
      <dsp:nvSpPr>
        <dsp:cNvPr id="0" name=""/>
        <dsp:cNvSpPr/>
      </dsp:nvSpPr>
      <dsp:spPr>
        <a:xfrm rot="10800000">
          <a:off x="1016680" y="1157798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Ancho del </a:t>
          </a:r>
          <a:r>
            <a:rPr lang="en-US" sz="1800" kern="1200" dirty="0" err="1">
              <a:latin typeface="+mn-lt"/>
            </a:rPr>
            <a:t>sépalo</a:t>
          </a:r>
          <a:endParaRPr lang="en-US" sz="1800" kern="1200" dirty="0">
            <a:latin typeface="+mn-lt"/>
          </a:endParaRPr>
        </a:p>
      </dsp:txBody>
      <dsp:txXfrm rot="10800000">
        <a:off x="1239551" y="1157798"/>
        <a:ext cx="2928669" cy="891484"/>
      </dsp:txXfrm>
    </dsp:sp>
    <dsp:sp modelId="{7EB58091-3441-4CE2-B922-35CCDFA26016}">
      <dsp:nvSpPr>
        <dsp:cNvPr id="0" name=""/>
        <dsp:cNvSpPr/>
      </dsp:nvSpPr>
      <dsp:spPr>
        <a:xfrm>
          <a:off x="570937" y="1157798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9107CE-5DC1-44EE-B9EC-34B6D2CADA02}">
      <dsp:nvSpPr>
        <dsp:cNvPr id="0" name=""/>
        <dsp:cNvSpPr/>
      </dsp:nvSpPr>
      <dsp:spPr>
        <a:xfrm rot="10800000">
          <a:off x="1016680" y="2315397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Largo del </a:t>
          </a:r>
          <a:r>
            <a:rPr lang="en-US" sz="1800" kern="1200" dirty="0" err="1">
              <a:latin typeface="+mn-lt"/>
            </a:rPr>
            <a:t>pétalo</a:t>
          </a:r>
          <a:endParaRPr lang="en-US" sz="1800" kern="1200" dirty="0">
            <a:latin typeface="+mn-lt"/>
          </a:endParaRPr>
        </a:p>
      </dsp:txBody>
      <dsp:txXfrm rot="10800000">
        <a:off x="1239551" y="2315397"/>
        <a:ext cx="2928669" cy="891484"/>
      </dsp:txXfrm>
    </dsp:sp>
    <dsp:sp modelId="{9FF88C99-34FD-4454-86C6-9E24C64A9E06}">
      <dsp:nvSpPr>
        <dsp:cNvPr id="0" name=""/>
        <dsp:cNvSpPr/>
      </dsp:nvSpPr>
      <dsp:spPr>
        <a:xfrm>
          <a:off x="570937" y="2315397"/>
          <a:ext cx="891484" cy="891484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D16EBE8-A22A-4B53-AA3C-2E667B340C5D}">
      <dsp:nvSpPr>
        <dsp:cNvPr id="0" name=""/>
        <dsp:cNvSpPr/>
      </dsp:nvSpPr>
      <dsp:spPr>
        <a:xfrm rot="10800000">
          <a:off x="1016680" y="3472997"/>
          <a:ext cx="3151540" cy="89148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12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Ancho del </a:t>
          </a:r>
          <a:r>
            <a:rPr lang="en-US" sz="1800" kern="1200" dirty="0" err="1">
              <a:latin typeface="+mn-lt"/>
            </a:rPr>
            <a:t>pétalo</a:t>
          </a:r>
          <a:endParaRPr lang="en-US" sz="1800" kern="1200" dirty="0">
            <a:latin typeface="+mn-lt"/>
          </a:endParaRPr>
        </a:p>
      </dsp:txBody>
      <dsp:txXfrm rot="10800000">
        <a:off x="1239551" y="3472997"/>
        <a:ext cx="2928669" cy="891484"/>
      </dsp:txXfrm>
    </dsp:sp>
    <dsp:sp modelId="{2D44E793-02F3-4DDC-BC52-FA1AC05F4D89}">
      <dsp:nvSpPr>
        <dsp:cNvPr id="0" name=""/>
        <dsp:cNvSpPr/>
      </dsp:nvSpPr>
      <dsp:spPr>
        <a:xfrm>
          <a:off x="570937" y="3472997"/>
          <a:ext cx="891484" cy="89148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+mn-lt"/>
              </a:rPr>
              <a:t>Datos multivariantes</a:t>
            </a:r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3541" y="3320770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3541" y="3320770"/>
                <a:ext cx="8596668" cy="38807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errar llave 3">
            <a:extLst>
              <a:ext uri="{FF2B5EF4-FFF2-40B4-BE49-F238E27FC236}">
                <a16:creationId xmlns:a16="http://schemas.microsoft.com/office/drawing/2014/main" id="{D4E97B81-FC53-45AB-AFA4-4CB8CF9BA4DE}"/>
              </a:ext>
            </a:extLst>
          </p:cNvPr>
          <p:cNvSpPr/>
          <p:nvPr/>
        </p:nvSpPr>
        <p:spPr>
          <a:xfrm rot="16200000">
            <a:off x="5067235" y="978416"/>
            <a:ext cx="549578" cy="3400922"/>
          </a:xfrm>
          <a:prstGeom prst="rightBrace">
            <a:avLst>
              <a:gd name="adj1" fmla="val 8333"/>
              <a:gd name="adj2" fmla="val 50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7016A70E-322C-4BED-9C81-06CC0201E46C}"/>
              </a:ext>
            </a:extLst>
          </p:cNvPr>
          <p:cNvSpPr/>
          <p:nvPr/>
        </p:nvSpPr>
        <p:spPr>
          <a:xfrm rot="10800000">
            <a:off x="2444651" y="3429000"/>
            <a:ext cx="540084" cy="1642980"/>
          </a:xfrm>
          <a:prstGeom prst="rightBrace">
            <a:avLst>
              <a:gd name="adj1" fmla="val 8333"/>
              <a:gd name="adj2" fmla="val 50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EC07FA-ABF0-4086-84F7-813DEE7D06E3}"/>
              </a:ext>
            </a:extLst>
          </p:cNvPr>
          <p:cNvSpPr txBox="1"/>
          <p:nvPr/>
        </p:nvSpPr>
        <p:spPr>
          <a:xfrm>
            <a:off x="4806630" y="1928172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68212F8-8FAD-4CFC-83D4-8F756FD628BF}"/>
              </a:ext>
            </a:extLst>
          </p:cNvPr>
          <p:cNvSpPr txBox="1"/>
          <p:nvPr/>
        </p:nvSpPr>
        <p:spPr>
          <a:xfrm rot="16200000">
            <a:off x="830074" y="4065824"/>
            <a:ext cx="21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TAMAÑO MUESTRAL</a:t>
            </a:r>
          </a:p>
        </p:txBody>
      </p:sp>
    </p:spTree>
    <p:extLst>
      <p:ext uri="{BB962C8B-B14F-4D97-AF65-F5344CB8AC3E}">
        <p14:creationId xmlns:p14="http://schemas.microsoft.com/office/powerpoint/2010/main" val="1720126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Notación alternativa, en función de las </a:t>
                </a:r>
                <a:r>
                  <a:rPr lang="es-ES" sz="20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columnas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</a:t>
                </a:r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85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Notación alternativa, en función de las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filas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</a:t>
                </a:r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s-E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E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s-E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Marcador de contenido 2">
                <a:extLst>
                  <a:ext uri="{FF2B5EF4-FFF2-40B4-BE49-F238E27FC236}">
                    <a16:creationId xmlns:a16="http://schemas.microsoft.com/office/drawing/2014/main" id="{B5B50DAA-BD5E-44F7-B89F-0DCF34EDD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92" y="2160589"/>
                <a:ext cx="8596668" cy="3880773"/>
              </a:xfrm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11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8F8366-49F3-4C47-857F-00B166DD0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868816" y="-1"/>
            <a:ext cx="7394601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7333" y="330690"/>
            <a:ext cx="5418667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Los </a:t>
            </a:r>
            <a:r>
              <a:rPr lang="en-US" sz="3200" dirty="0" err="1">
                <a:solidFill>
                  <a:schemeClr val="bg1"/>
                </a:solidFill>
                <a:latin typeface="+mn-lt"/>
              </a:rPr>
              <a:t>objetivos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 del </a:t>
            </a:r>
            <a:r>
              <a:rPr lang="en-US" sz="3200" dirty="0" err="1">
                <a:solidFill>
                  <a:srgbClr val="92D050"/>
                </a:solidFill>
                <a:latin typeface="+mn-lt"/>
              </a:rPr>
              <a:t>análisis</a:t>
            </a:r>
            <a:r>
              <a:rPr lang="en-US" sz="3200" dirty="0">
                <a:solidFill>
                  <a:srgbClr val="92D050"/>
                </a:solidFill>
                <a:latin typeface="+mn-lt"/>
              </a:rPr>
              <a:t> multivariante de </a:t>
            </a:r>
            <a:r>
              <a:rPr lang="en-US" sz="3200" dirty="0" err="1">
                <a:solidFill>
                  <a:srgbClr val="92D050"/>
                </a:solidFill>
                <a:latin typeface="+mn-lt"/>
              </a:rPr>
              <a:t>datos</a:t>
            </a:r>
            <a:r>
              <a:rPr lang="en-US" sz="3200" dirty="0">
                <a:solidFill>
                  <a:srgbClr val="92D050"/>
                </a:solidFill>
                <a:latin typeface="+mn-lt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son: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CA9C18C-F12D-4BD4-B54D-AFF7B6E08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489126"/>
              </p:ext>
            </p:extLst>
          </p:nvPr>
        </p:nvGraphicFramePr>
        <p:xfrm>
          <a:off x="-343622" y="1982181"/>
          <a:ext cx="7063736" cy="436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3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Tipos de variables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AEF6C37-846C-4CD5-A8C7-5B195165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605821"/>
              </p:ext>
            </p:extLst>
          </p:nvPr>
        </p:nvGraphicFramePr>
        <p:xfrm>
          <a:off x="677690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0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5" y="167472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 cuantitativas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AEF6C37-846C-4CD5-A8C7-5B195165D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684924"/>
              </p:ext>
            </p:extLst>
          </p:nvPr>
        </p:nvGraphicFramePr>
        <p:xfrm>
          <a:off x="4994005" y="1013171"/>
          <a:ext cx="6954579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60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Resumen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A792C5-223C-4F48-91BF-C5EAAD686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Asumimos que hemos observado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aleatorias univariantes en un conjunto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elementos que son nuestra muestra obtenida a partir de una población.  </a:t>
                </a:r>
                <a:r>
                  <a:rPr lang="es-E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s-E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 conjunto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aleatorias forman una variable aleatoria multivariante:</a:t>
                </a:r>
              </a:p>
              <a:p>
                <a:pPr marL="0" indent="0">
                  <a:buNone/>
                </a:pPr>
                <a:endParaRPr lang="es-E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E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s-E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s-E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2A792C5-223C-4F48-91BF-C5EAAD686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  <a:blipFill>
                <a:blip r:embed="rId2"/>
                <a:stretch>
                  <a:fillRect l="-709" t="-9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48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8F8366-49F3-4C47-857F-00B166DD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25" y="0"/>
            <a:ext cx="8181475" cy="6858000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68901" y="181428"/>
            <a:ext cx="5418667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B0F0"/>
                </a:solidFill>
                <a:latin typeface="+mn-lt"/>
              </a:rPr>
              <a:t>Iris dataset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FCA9C18C-F12D-4BD4-B54D-AFF7B6E08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990069"/>
              </p:ext>
            </p:extLst>
          </p:nvPr>
        </p:nvGraphicFramePr>
        <p:xfrm>
          <a:off x="-402314" y="1443790"/>
          <a:ext cx="4739159" cy="436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64E2BCE-0119-4D6A-B07E-AECED5097C4F}"/>
              </a:ext>
            </a:extLst>
          </p:cNvPr>
          <p:cNvCxnSpPr>
            <a:cxnSpLocks/>
          </p:cNvCxnSpPr>
          <p:nvPr/>
        </p:nvCxnSpPr>
        <p:spPr>
          <a:xfrm>
            <a:off x="7122695" y="1844842"/>
            <a:ext cx="465221" cy="465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A840A1B-416B-4088-B4FC-662B45FABBC9}"/>
              </a:ext>
            </a:extLst>
          </p:cNvPr>
          <p:cNvCxnSpPr>
            <a:cxnSpLocks/>
          </p:cNvCxnSpPr>
          <p:nvPr/>
        </p:nvCxnSpPr>
        <p:spPr>
          <a:xfrm flipH="1">
            <a:off x="9836679" y="2101515"/>
            <a:ext cx="478395" cy="417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B3305F-4231-426E-806F-513815D541E7}"/>
              </a:ext>
            </a:extLst>
          </p:cNvPr>
          <p:cNvSpPr txBox="1"/>
          <p:nvPr/>
        </p:nvSpPr>
        <p:spPr>
          <a:xfrm>
            <a:off x="6689558" y="1475874"/>
            <a:ext cx="78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pétalo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37CD52F-8BEF-40F5-8718-01D3911E9B04}"/>
              </a:ext>
            </a:extLst>
          </p:cNvPr>
          <p:cNvSpPr txBox="1"/>
          <p:nvPr/>
        </p:nvSpPr>
        <p:spPr>
          <a:xfrm>
            <a:off x="10124095" y="173218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sépalo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4890BEB-68CE-4F40-9123-EEEE2C4BF8CF}"/>
              </a:ext>
            </a:extLst>
          </p:cNvPr>
          <p:cNvSpPr txBox="1"/>
          <p:nvPr/>
        </p:nvSpPr>
        <p:spPr>
          <a:xfrm>
            <a:off x="1781612" y="6124323"/>
            <a:ext cx="1116203" cy="36933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150 flores</a:t>
            </a:r>
          </a:p>
        </p:txBody>
      </p:sp>
    </p:spTree>
    <p:extLst>
      <p:ext uri="{BB962C8B-B14F-4D97-AF65-F5344CB8AC3E}">
        <p14:creationId xmlns:p14="http://schemas.microsoft.com/office/powerpoint/2010/main" val="331528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048E74-15F2-4357-A546-3DB1A1E4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97D5BC4-F549-4A39-9581-63BC2FAF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971" y="3695554"/>
            <a:ext cx="2358006" cy="1325563"/>
          </a:xfrm>
        </p:spPr>
        <p:txBody>
          <a:bodyPr/>
          <a:lstStyle/>
          <a:p>
            <a:r>
              <a:rPr lang="es-ES" dirty="0">
                <a:latin typeface="+mn-lt"/>
              </a:rPr>
              <a:t>Medicina</a:t>
            </a:r>
          </a:p>
        </p:txBody>
      </p:sp>
    </p:spTree>
    <p:extLst>
      <p:ext uri="{BB962C8B-B14F-4D97-AF65-F5344CB8AC3E}">
        <p14:creationId xmlns:p14="http://schemas.microsoft.com/office/powerpoint/2010/main" val="415046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4F8B1B2-1CC5-48E7-B6A9-C3A7D1C7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DFF514-DB78-485B-A0D0-3F48C61F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  <a:latin typeface="+mn-lt"/>
              </a:rPr>
              <a:t>Detección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+mn-lt"/>
              </a:rPr>
              <a:t>cáncer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444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21B13C-1035-4CD4-8917-CBEA270274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C25B5B-A0FD-42C3-8B3A-F7803A08BFF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solidFill>
                  <a:srgbClr val="FFFFFF"/>
                </a:solidFill>
                <a:ea typeface="+mj-ea"/>
                <a:cs typeface="+mj-cs"/>
              </a:rPr>
              <a:t>Neurociencias</a:t>
            </a:r>
            <a:endParaRPr lang="en-US" sz="80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4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BF48E7-FBC9-454A-97AE-477275A6E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3330A3F-EFA8-4874-8789-D96DBE3F36AE}"/>
              </a:ext>
            </a:extLst>
          </p:cNvPr>
          <p:cNvSpPr txBox="1"/>
          <p:nvPr/>
        </p:nvSpPr>
        <p:spPr>
          <a:xfrm>
            <a:off x="9266844" y="242917"/>
            <a:ext cx="2752354" cy="2709275"/>
          </a:xfrm>
          <a:prstGeom prst="ellipse">
            <a:avLst/>
          </a:prstGeom>
          <a:solidFill>
            <a:schemeClr val="bg2">
              <a:lumMod val="10000"/>
            </a:schemeClr>
          </a:solidFill>
          <a:ln w="174625" cmpd="thinThick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j-ea"/>
                <a:cs typeface="+mj-cs"/>
              </a:rPr>
              <a:t>Functional Magnetic Resonance Imaging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a typeface="+mj-ea"/>
                <a:cs typeface="+mj-cs"/>
              </a:rPr>
              <a:t>fMRI</a:t>
            </a:r>
          </a:p>
        </p:txBody>
      </p:sp>
    </p:spTree>
    <p:extLst>
      <p:ext uri="{BB962C8B-B14F-4D97-AF65-F5344CB8AC3E}">
        <p14:creationId xmlns:p14="http://schemas.microsoft.com/office/powerpoint/2010/main" val="373153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C4DA439-1774-48EE-9BB8-9E1526225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61D20C-D7E8-484E-8AC3-69D94225FEB6}"/>
              </a:ext>
            </a:extLst>
          </p:cNvPr>
          <p:cNvSpPr txBox="1"/>
          <p:nvPr/>
        </p:nvSpPr>
        <p:spPr>
          <a:xfrm>
            <a:off x="9509349" y="202441"/>
            <a:ext cx="25178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Geoquímica </a:t>
            </a:r>
          </a:p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</a:t>
            </a:r>
          </a:p>
          <a:p>
            <a:pPr algn="ctr"/>
            <a:r>
              <a:rPr lang="es-E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Medioambiente</a:t>
            </a:r>
          </a:p>
        </p:txBody>
      </p:sp>
    </p:spTree>
    <p:extLst>
      <p:ext uri="{BB962C8B-B14F-4D97-AF65-F5344CB8AC3E}">
        <p14:creationId xmlns:p14="http://schemas.microsoft.com/office/powerpoint/2010/main" val="252238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F3F854-C3BB-4E53-B7D1-EAD9ED9F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8155E8-32A7-4F64-B3DE-1421D3FA8163}"/>
              </a:ext>
            </a:extLst>
          </p:cNvPr>
          <p:cNvSpPr txBox="1"/>
          <p:nvPr/>
        </p:nvSpPr>
        <p:spPr>
          <a:xfrm>
            <a:off x="8096774" y="5423694"/>
            <a:ext cx="327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Finanzas</a:t>
            </a:r>
          </a:p>
        </p:txBody>
      </p:sp>
    </p:spTree>
    <p:extLst>
      <p:ext uri="{BB962C8B-B14F-4D97-AF65-F5344CB8AC3E}">
        <p14:creationId xmlns:p14="http://schemas.microsoft.com/office/powerpoint/2010/main" val="266589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Datos Univariantes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Tenemos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observaciones de </a:t>
                </a:r>
                <a:r>
                  <a:rPr lang="es-ES" sz="2000" b="1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una sola variable aleatoria</a:t>
                </a: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Ejemplos: 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altura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estudiantes.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nivel de llenado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botellas de agua.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ciudad de nacimiento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los </a:t>
                </a:r>
                <a:r>
                  <a:rPr lang="es-ES" sz="2000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1000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participantes de una encuesta.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Datos Multivariantes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Tenemos </a:t>
                </a:r>
                <a14:m>
                  <m:oMath xmlns:m="http://schemas.openxmlformats.org/officeDocument/2006/math">
                    <m:r>
                      <a:rPr lang="es-E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observaciones de </a:t>
                </a:r>
                <a14:m>
                  <m:oMath xmlns:m="http://schemas.openxmlformats.org/officeDocument/2006/math"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20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b="1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variables aleatorias</a:t>
                </a:r>
                <a:endParaRPr lang="es-ES" sz="20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Ejemplos: </a:t>
                </a:r>
              </a:p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Características que se pueden medir simultáneamente sobre los </a:t>
                </a:r>
                <a14:m>
                  <m:oMath xmlns:m="http://schemas.openxmlformats.org/officeDocument/2006/math">
                    <m:r>
                      <a:rPr lang="es-E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participantes de una encuesta:</a:t>
                </a:r>
              </a:p>
              <a:p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Altura, peso, edad, lugar de residencia, etc.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06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336</Words>
  <Application>Microsoft Office PowerPoint</Application>
  <PresentationFormat>Panorámica</PresentationFormat>
  <Paragraphs>79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Datos multivariantes</vt:lpstr>
      <vt:lpstr>Medicina</vt:lpstr>
      <vt:lpstr>Detección de cáncer</vt:lpstr>
      <vt:lpstr>Presentación de PowerPoint</vt:lpstr>
      <vt:lpstr>Presentación de PowerPoint</vt:lpstr>
      <vt:lpstr>Presentación de PowerPoint</vt:lpstr>
      <vt:lpstr>Presentación de PowerPoint</vt:lpstr>
      <vt:lpstr>Datos Univariantes</vt:lpstr>
      <vt:lpstr>Datos Multivariantes</vt:lpstr>
      <vt:lpstr>Datos Multivariantes</vt:lpstr>
      <vt:lpstr>Datos Multivariantes</vt:lpstr>
      <vt:lpstr>Datos Multivariantes</vt:lpstr>
      <vt:lpstr>Los objetivos del análisis multivariante de datos son:</vt:lpstr>
      <vt:lpstr>Tipos de variables</vt:lpstr>
      <vt:lpstr>Variables cuantitativas</vt:lpstr>
      <vt:lpstr>Resumen</vt:lpstr>
      <vt:lpstr>Iris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Datos multivariantes</dc:title>
  <dc:creator>Elisa Cabana</dc:creator>
  <cp:lastModifiedBy>Elisa Cabana</cp:lastModifiedBy>
  <cp:revision>14</cp:revision>
  <dcterms:created xsi:type="dcterms:W3CDTF">2019-10-29T17:12:32Z</dcterms:created>
  <dcterms:modified xsi:type="dcterms:W3CDTF">2019-12-20T17:50:21Z</dcterms:modified>
</cp:coreProperties>
</file>